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2" r:id="rId2"/>
    <p:sldId id="304" r:id="rId3"/>
    <p:sldId id="299" r:id="rId4"/>
    <p:sldId id="305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8" d="100"/>
          <a:sy n="78" d="100"/>
        </p:scale>
        <p:origin x="426" y="29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C4FCBF0B-98D3-4EE4-B2C4-D77EC41BF297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2" name="フレーム 11">
              <a:extLst>
                <a:ext uri="{FF2B5EF4-FFF2-40B4-BE49-F238E27FC236}">
                  <a16:creationId xmlns:a16="http://schemas.microsoft.com/office/drawing/2014/main" id="{903C1BF4-613E-4D7B-8036-09D4A3987F6F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2B69D20-9D97-4E14-A2DB-7BEAB3475D6F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49275168-16A0-AB2C-5FC8-771B7DA5DE88}"/>
              </a:ext>
            </a:extLst>
          </p:cNvPr>
          <p:cNvSpPr txBox="1"/>
          <p:nvPr/>
        </p:nvSpPr>
        <p:spPr>
          <a:xfrm>
            <a:off x="686695" y="665305"/>
            <a:ext cx="8532607" cy="433886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必ず蛇口の元栓を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閉めたか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  <a:p>
            <a:r>
              <a:rPr lang="ja-JP" altLang="en-US" sz="8800" dirty="0">
                <a:effectLst/>
              </a:rPr>
              <a:t>確認すること</a:t>
            </a:r>
            <a:r>
              <a:rPr lang="en-US" altLang="ja-JP" sz="8800" dirty="0">
                <a:effectLst/>
              </a:rPr>
              <a:t>!!</a:t>
            </a:r>
            <a:endParaRPr lang="ja-JP" altLang="en-US" sz="8800" dirty="0">
              <a:effectLst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3FB2B14-F937-145D-6041-D3E74D2F4652}"/>
              </a:ext>
            </a:extLst>
          </p:cNvPr>
          <p:cNvSpPr txBox="1"/>
          <p:nvPr/>
        </p:nvSpPr>
        <p:spPr>
          <a:xfrm>
            <a:off x="686696" y="5319210"/>
            <a:ext cx="8532608" cy="87348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閉めた思ったでは無く必ず確認</a:t>
            </a:r>
          </a:p>
        </p:txBody>
      </p:sp>
    </p:spTree>
    <p:extLst>
      <p:ext uri="{BB962C8B-B14F-4D97-AF65-F5344CB8AC3E}">
        <p14:creationId xmlns:p14="http://schemas.microsoft.com/office/powerpoint/2010/main" val="40206528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正方形/長方形 119">
            <a:extLst>
              <a:ext uri="{FF2B5EF4-FFF2-40B4-BE49-F238E27FC236}">
                <a16:creationId xmlns:a16="http://schemas.microsoft.com/office/drawing/2014/main" id="{7F43767F-8624-C0B2-97F9-AB8356F4F6B8}"/>
              </a:ext>
            </a:extLst>
          </p:cNvPr>
          <p:cNvSpPr/>
          <p:nvPr/>
        </p:nvSpPr>
        <p:spPr>
          <a:xfrm>
            <a:off x="72452" y="75771"/>
            <a:ext cx="2945333" cy="670240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ED8022E4-92B0-CD86-63AE-83716B230C0F}"/>
              </a:ext>
            </a:extLst>
          </p:cNvPr>
          <p:cNvGrpSpPr/>
          <p:nvPr/>
        </p:nvGrpSpPr>
        <p:grpSpPr>
          <a:xfrm>
            <a:off x="321276" y="2304097"/>
            <a:ext cx="2447684" cy="2402354"/>
            <a:chOff x="-762635" y="76200"/>
            <a:chExt cx="2962338" cy="2907476"/>
          </a:xfrm>
        </p:grpSpPr>
        <p:sp>
          <p:nvSpPr>
            <p:cNvPr id="7" name="四角形: 角を丸くする 6">
              <a:extLst>
                <a:ext uri="{FF2B5EF4-FFF2-40B4-BE49-F238E27FC236}">
                  <a16:creationId xmlns:a16="http://schemas.microsoft.com/office/drawing/2014/main" id="{240D9FE3-91FB-1F1E-83B3-D6414BAF715E}"/>
                </a:ext>
              </a:extLst>
            </p:cNvPr>
            <p:cNvSpPr/>
            <p:nvPr/>
          </p:nvSpPr>
          <p:spPr bwMode="auto">
            <a:xfrm>
              <a:off x="-675034" y="164707"/>
              <a:ext cx="2781984" cy="2730462"/>
            </a:xfrm>
            <a:prstGeom prst="roundRect">
              <a:avLst>
                <a:gd name="adj" fmla="val 613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61C1E274-7FBC-EBFA-465A-E5437745E7FC}"/>
                </a:ext>
              </a:extLst>
            </p:cNvPr>
            <p:cNvSpPr/>
            <p:nvPr/>
          </p:nvSpPr>
          <p:spPr bwMode="auto">
            <a:xfrm>
              <a:off x="-762635" y="76200"/>
              <a:ext cx="2962338" cy="2907476"/>
            </a:xfrm>
            <a:custGeom>
              <a:avLst/>
              <a:gdLst>
                <a:gd name="connsiteX0" fmla="*/ 250841 w 2962338"/>
                <a:gd name="connsiteY0" fmla="*/ 144780 h 2907476"/>
                <a:gd name="connsiteX1" fmla="*/ 147512 w 2962338"/>
                <a:gd name="connsiteY1" fmla="*/ 248109 h 2907476"/>
                <a:gd name="connsiteX2" fmla="*/ 147512 w 2962338"/>
                <a:gd name="connsiteY2" fmla="*/ 2659367 h 2907476"/>
                <a:gd name="connsiteX3" fmla="*/ 250841 w 2962338"/>
                <a:gd name="connsiteY3" fmla="*/ 2762696 h 2907476"/>
                <a:gd name="connsiteX4" fmla="*/ 2711497 w 2962338"/>
                <a:gd name="connsiteY4" fmla="*/ 2762696 h 2907476"/>
                <a:gd name="connsiteX5" fmla="*/ 2814826 w 2962338"/>
                <a:gd name="connsiteY5" fmla="*/ 2659367 h 2907476"/>
                <a:gd name="connsiteX6" fmla="*/ 2814826 w 2962338"/>
                <a:gd name="connsiteY6" fmla="*/ 248109 h 2907476"/>
                <a:gd name="connsiteX7" fmla="*/ 2711497 w 2962338"/>
                <a:gd name="connsiteY7" fmla="*/ 144780 h 2907476"/>
                <a:gd name="connsiteX8" fmla="*/ 178228 w 2962338"/>
                <a:gd name="connsiteY8" fmla="*/ 0 h 2907476"/>
                <a:gd name="connsiteX9" fmla="*/ 2784110 w 2962338"/>
                <a:gd name="connsiteY9" fmla="*/ 0 h 2907476"/>
                <a:gd name="connsiteX10" fmla="*/ 2962338 w 2962338"/>
                <a:gd name="connsiteY10" fmla="*/ 178228 h 2907476"/>
                <a:gd name="connsiteX11" fmla="*/ 2962338 w 2962338"/>
                <a:gd name="connsiteY11" fmla="*/ 2729248 h 2907476"/>
                <a:gd name="connsiteX12" fmla="*/ 2784110 w 2962338"/>
                <a:gd name="connsiteY12" fmla="*/ 2907476 h 2907476"/>
                <a:gd name="connsiteX13" fmla="*/ 178228 w 2962338"/>
                <a:gd name="connsiteY13" fmla="*/ 2907476 h 2907476"/>
                <a:gd name="connsiteX14" fmla="*/ 0 w 2962338"/>
                <a:gd name="connsiteY14" fmla="*/ 2729248 h 2907476"/>
                <a:gd name="connsiteX15" fmla="*/ 0 w 2962338"/>
                <a:gd name="connsiteY15" fmla="*/ 178228 h 2907476"/>
                <a:gd name="connsiteX16" fmla="*/ 178228 w 2962338"/>
                <a:gd name="connsiteY16" fmla="*/ 0 h 29074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962338" h="2907476">
                  <a:moveTo>
                    <a:pt x="250841" y="144780"/>
                  </a:moveTo>
                  <a:cubicBezTo>
                    <a:pt x="193774" y="144780"/>
                    <a:pt x="147512" y="191042"/>
                    <a:pt x="147512" y="248109"/>
                  </a:cubicBezTo>
                  <a:lnTo>
                    <a:pt x="147512" y="2659367"/>
                  </a:lnTo>
                  <a:cubicBezTo>
                    <a:pt x="147512" y="2716434"/>
                    <a:pt x="193774" y="2762696"/>
                    <a:pt x="250841" y="2762696"/>
                  </a:cubicBezTo>
                  <a:lnTo>
                    <a:pt x="2711497" y="2762696"/>
                  </a:lnTo>
                  <a:cubicBezTo>
                    <a:pt x="2768564" y="2762696"/>
                    <a:pt x="2814826" y="2716434"/>
                    <a:pt x="2814826" y="2659367"/>
                  </a:cubicBezTo>
                  <a:lnTo>
                    <a:pt x="2814826" y="248109"/>
                  </a:lnTo>
                  <a:cubicBezTo>
                    <a:pt x="2814826" y="191042"/>
                    <a:pt x="2768564" y="144780"/>
                    <a:pt x="2711497" y="144780"/>
                  </a:cubicBezTo>
                  <a:close/>
                  <a:moveTo>
                    <a:pt x="178228" y="0"/>
                  </a:moveTo>
                  <a:lnTo>
                    <a:pt x="2784110" y="0"/>
                  </a:lnTo>
                  <a:cubicBezTo>
                    <a:pt x="2882543" y="0"/>
                    <a:pt x="2962338" y="79795"/>
                    <a:pt x="2962338" y="178228"/>
                  </a:cubicBezTo>
                  <a:lnTo>
                    <a:pt x="2962338" y="2729248"/>
                  </a:lnTo>
                  <a:cubicBezTo>
                    <a:pt x="2962338" y="2827681"/>
                    <a:pt x="2882543" y="2907476"/>
                    <a:pt x="2784110" y="2907476"/>
                  </a:cubicBezTo>
                  <a:lnTo>
                    <a:pt x="178228" y="2907476"/>
                  </a:lnTo>
                  <a:cubicBezTo>
                    <a:pt x="79795" y="2907476"/>
                    <a:pt x="0" y="2827681"/>
                    <a:pt x="0" y="2729248"/>
                  </a:cubicBezTo>
                  <a:lnTo>
                    <a:pt x="0" y="178228"/>
                  </a:lnTo>
                  <a:cubicBezTo>
                    <a:pt x="0" y="79795"/>
                    <a:pt x="79795" y="0"/>
                    <a:pt x="178228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D780A035-CD6A-0872-F50A-A98B62A017B1}"/>
                </a:ext>
              </a:extLst>
            </p:cNvPr>
            <p:cNvSpPr/>
            <p:nvPr/>
          </p:nvSpPr>
          <p:spPr bwMode="auto">
            <a:xfrm>
              <a:off x="-129540" y="1173705"/>
              <a:ext cx="1690996" cy="1382708"/>
            </a:xfrm>
            <a:custGeom>
              <a:avLst/>
              <a:gdLst>
                <a:gd name="connsiteX0" fmla="*/ 391205 w 1002502"/>
                <a:gd name="connsiteY0" fmla="*/ 0 h 819735"/>
                <a:gd name="connsiteX1" fmla="*/ 725977 w 1002502"/>
                <a:gd name="connsiteY1" fmla="*/ 0 h 819735"/>
                <a:gd name="connsiteX2" fmla="*/ 797714 w 1002502"/>
                <a:gd name="connsiteY2" fmla="*/ 71737 h 819735"/>
                <a:gd name="connsiteX3" fmla="*/ 797714 w 1002502"/>
                <a:gd name="connsiteY3" fmla="*/ 126712 h 819735"/>
                <a:gd name="connsiteX4" fmla="*/ 780952 w 1002502"/>
                <a:gd name="connsiteY4" fmla="*/ 143474 h 819735"/>
                <a:gd name="connsiteX5" fmla="*/ 623142 w 1002502"/>
                <a:gd name="connsiteY5" fmla="*/ 143474 h 819735"/>
                <a:gd name="connsiteX6" fmla="*/ 642155 w 1002502"/>
                <a:gd name="connsiteY6" fmla="*/ 272736 h 819735"/>
                <a:gd name="connsiteX7" fmla="*/ 651668 w 1002502"/>
                <a:gd name="connsiteY7" fmla="*/ 274272 h 819735"/>
                <a:gd name="connsiteX8" fmla="*/ 756875 w 1002502"/>
                <a:gd name="connsiteY8" fmla="*/ 343581 h 819735"/>
                <a:gd name="connsiteX9" fmla="*/ 759108 w 1002502"/>
                <a:gd name="connsiteY9" fmla="*/ 347297 h 819735"/>
                <a:gd name="connsiteX10" fmla="*/ 903188 w 1002502"/>
                <a:gd name="connsiteY10" fmla="*/ 347297 h 819735"/>
                <a:gd name="connsiteX11" fmla="*/ 903188 w 1002502"/>
                <a:gd name="connsiteY11" fmla="*/ 308587 h 819735"/>
                <a:gd name="connsiteX12" fmla="*/ 953918 w 1002502"/>
                <a:gd name="connsiteY12" fmla="*/ 308587 h 819735"/>
                <a:gd name="connsiteX13" fmla="*/ 953918 w 1002502"/>
                <a:gd name="connsiteY13" fmla="*/ 240264 h 819735"/>
                <a:gd name="connsiteX14" fmla="*/ 1002502 w 1002502"/>
                <a:gd name="connsiteY14" fmla="*/ 240264 h 819735"/>
                <a:gd name="connsiteX15" fmla="*/ 1002502 w 1002502"/>
                <a:gd name="connsiteY15" fmla="*/ 620585 h 819735"/>
                <a:gd name="connsiteX16" fmla="*/ 953918 w 1002502"/>
                <a:gd name="connsiteY16" fmla="*/ 620585 h 819735"/>
                <a:gd name="connsiteX17" fmla="*/ 953918 w 1002502"/>
                <a:gd name="connsiteY17" fmla="*/ 552261 h 819735"/>
                <a:gd name="connsiteX18" fmla="*/ 903188 w 1002502"/>
                <a:gd name="connsiteY18" fmla="*/ 552261 h 819735"/>
                <a:gd name="connsiteX19" fmla="*/ 903188 w 1002502"/>
                <a:gd name="connsiteY19" fmla="*/ 513552 h 819735"/>
                <a:gd name="connsiteX20" fmla="*/ 783364 w 1002502"/>
                <a:gd name="connsiteY20" fmla="*/ 513552 h 819735"/>
                <a:gd name="connsiteX21" fmla="*/ 778922 w 1002502"/>
                <a:gd name="connsiteY21" fmla="*/ 525001 h 819735"/>
                <a:gd name="connsiteX22" fmla="*/ 558590 w 1002502"/>
                <a:gd name="connsiteY22" fmla="*/ 641837 h 819735"/>
                <a:gd name="connsiteX23" fmla="*/ 338259 w 1002502"/>
                <a:gd name="connsiteY23" fmla="*/ 525001 h 819735"/>
                <a:gd name="connsiteX24" fmla="*/ 334544 w 1002502"/>
                <a:gd name="connsiteY24" fmla="*/ 515427 h 819735"/>
                <a:gd name="connsiteX25" fmla="*/ 273756 w 1002502"/>
                <a:gd name="connsiteY25" fmla="*/ 515427 h 819735"/>
                <a:gd name="connsiteX26" fmla="*/ 195624 w 1002502"/>
                <a:gd name="connsiteY26" fmla="*/ 593559 h 819735"/>
                <a:gd name="connsiteX27" fmla="*/ 195623 w 1002502"/>
                <a:gd name="connsiteY27" fmla="*/ 687448 h 819735"/>
                <a:gd name="connsiteX28" fmla="*/ 198066 w 1002502"/>
                <a:gd name="connsiteY28" fmla="*/ 687448 h 819735"/>
                <a:gd name="connsiteX29" fmla="*/ 220114 w 1002502"/>
                <a:gd name="connsiteY29" fmla="*/ 709496 h 819735"/>
                <a:gd name="connsiteX30" fmla="*/ 220114 w 1002502"/>
                <a:gd name="connsiteY30" fmla="*/ 797687 h 819735"/>
                <a:gd name="connsiteX31" fmla="*/ 198066 w 1002502"/>
                <a:gd name="connsiteY31" fmla="*/ 819735 h 819735"/>
                <a:gd name="connsiteX32" fmla="*/ 22048 w 1002502"/>
                <a:gd name="connsiteY32" fmla="*/ 819735 h 819735"/>
                <a:gd name="connsiteX33" fmla="*/ 0 w 1002502"/>
                <a:gd name="connsiteY33" fmla="*/ 797687 h 819735"/>
                <a:gd name="connsiteX34" fmla="*/ 0 w 1002502"/>
                <a:gd name="connsiteY34" fmla="*/ 709496 h 819735"/>
                <a:gd name="connsiteX35" fmla="*/ 22048 w 1002502"/>
                <a:gd name="connsiteY35" fmla="*/ 687448 h 819735"/>
                <a:gd name="connsiteX36" fmla="*/ 27479 w 1002502"/>
                <a:gd name="connsiteY36" fmla="*/ 687448 h 819735"/>
                <a:gd name="connsiteX37" fmla="*/ 27479 w 1002502"/>
                <a:gd name="connsiteY37" fmla="*/ 593559 h 819735"/>
                <a:gd name="connsiteX38" fmla="*/ 273756 w 1002502"/>
                <a:gd name="connsiteY38" fmla="*/ 347282 h 819735"/>
                <a:gd name="connsiteX39" fmla="*/ 358081 w 1002502"/>
                <a:gd name="connsiteY39" fmla="*/ 347283 h 819735"/>
                <a:gd name="connsiteX40" fmla="*/ 360306 w 1002502"/>
                <a:gd name="connsiteY40" fmla="*/ 343581 h 819735"/>
                <a:gd name="connsiteX41" fmla="*/ 465513 w 1002502"/>
                <a:gd name="connsiteY41" fmla="*/ 274272 h 819735"/>
                <a:gd name="connsiteX42" fmla="*/ 475024 w 1002502"/>
                <a:gd name="connsiteY42" fmla="*/ 272736 h 819735"/>
                <a:gd name="connsiteX43" fmla="*/ 494036 w 1002502"/>
                <a:gd name="connsiteY43" fmla="*/ 143474 h 819735"/>
                <a:gd name="connsiteX44" fmla="*/ 336230 w 1002502"/>
                <a:gd name="connsiteY44" fmla="*/ 143474 h 819735"/>
                <a:gd name="connsiteX45" fmla="*/ 319468 w 1002502"/>
                <a:gd name="connsiteY45" fmla="*/ 126712 h 819735"/>
                <a:gd name="connsiteX46" fmla="*/ 319468 w 1002502"/>
                <a:gd name="connsiteY46" fmla="*/ 71737 h 819735"/>
                <a:gd name="connsiteX47" fmla="*/ 391205 w 1002502"/>
                <a:gd name="connsiteY47" fmla="*/ 0 h 8197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</a:cxnLst>
              <a:rect l="l" t="t" r="r" b="b"/>
              <a:pathLst>
                <a:path w="1002502" h="819735">
                  <a:moveTo>
                    <a:pt x="391205" y="0"/>
                  </a:moveTo>
                  <a:lnTo>
                    <a:pt x="725977" y="0"/>
                  </a:lnTo>
                  <a:cubicBezTo>
                    <a:pt x="765596" y="0"/>
                    <a:pt x="797714" y="32118"/>
                    <a:pt x="797714" y="71737"/>
                  </a:cubicBezTo>
                  <a:lnTo>
                    <a:pt x="797714" y="126712"/>
                  </a:lnTo>
                  <a:cubicBezTo>
                    <a:pt x="797714" y="135969"/>
                    <a:pt x="790209" y="143474"/>
                    <a:pt x="780952" y="143474"/>
                  </a:cubicBezTo>
                  <a:lnTo>
                    <a:pt x="623142" y="143474"/>
                  </a:lnTo>
                  <a:lnTo>
                    <a:pt x="642155" y="272736"/>
                  </a:lnTo>
                  <a:lnTo>
                    <a:pt x="651668" y="274272"/>
                  </a:lnTo>
                  <a:cubicBezTo>
                    <a:pt x="694580" y="288793"/>
                    <a:pt x="731091" y="313050"/>
                    <a:pt x="756875" y="343581"/>
                  </a:cubicBezTo>
                  <a:lnTo>
                    <a:pt x="759108" y="347297"/>
                  </a:lnTo>
                  <a:lnTo>
                    <a:pt x="903188" y="347297"/>
                  </a:lnTo>
                  <a:lnTo>
                    <a:pt x="903188" y="308587"/>
                  </a:lnTo>
                  <a:lnTo>
                    <a:pt x="953918" y="308587"/>
                  </a:lnTo>
                  <a:lnTo>
                    <a:pt x="953918" y="240264"/>
                  </a:lnTo>
                  <a:lnTo>
                    <a:pt x="1002502" y="240264"/>
                  </a:lnTo>
                  <a:lnTo>
                    <a:pt x="1002502" y="620585"/>
                  </a:lnTo>
                  <a:lnTo>
                    <a:pt x="953918" y="620585"/>
                  </a:lnTo>
                  <a:lnTo>
                    <a:pt x="953918" y="552261"/>
                  </a:lnTo>
                  <a:lnTo>
                    <a:pt x="903188" y="552261"/>
                  </a:lnTo>
                  <a:lnTo>
                    <a:pt x="903188" y="513552"/>
                  </a:lnTo>
                  <a:lnTo>
                    <a:pt x="783364" y="513552"/>
                  </a:lnTo>
                  <a:lnTo>
                    <a:pt x="778922" y="525001"/>
                  </a:lnTo>
                  <a:cubicBezTo>
                    <a:pt x="742621" y="593661"/>
                    <a:pt x="657638" y="641837"/>
                    <a:pt x="558590" y="641837"/>
                  </a:cubicBezTo>
                  <a:cubicBezTo>
                    <a:pt x="459542" y="641837"/>
                    <a:pt x="374559" y="593661"/>
                    <a:pt x="338259" y="525001"/>
                  </a:cubicBezTo>
                  <a:lnTo>
                    <a:pt x="334544" y="515427"/>
                  </a:lnTo>
                  <a:lnTo>
                    <a:pt x="273756" y="515427"/>
                  </a:lnTo>
                  <a:cubicBezTo>
                    <a:pt x="230605" y="515427"/>
                    <a:pt x="195624" y="550408"/>
                    <a:pt x="195624" y="593559"/>
                  </a:cubicBezTo>
                  <a:lnTo>
                    <a:pt x="195623" y="687448"/>
                  </a:lnTo>
                  <a:lnTo>
                    <a:pt x="198066" y="687448"/>
                  </a:lnTo>
                  <a:cubicBezTo>
                    <a:pt x="210243" y="687448"/>
                    <a:pt x="220114" y="697319"/>
                    <a:pt x="220114" y="709496"/>
                  </a:cubicBezTo>
                  <a:lnTo>
                    <a:pt x="220114" y="797687"/>
                  </a:lnTo>
                  <a:cubicBezTo>
                    <a:pt x="220114" y="809864"/>
                    <a:pt x="210243" y="819735"/>
                    <a:pt x="198066" y="819735"/>
                  </a:cubicBezTo>
                  <a:lnTo>
                    <a:pt x="22048" y="819735"/>
                  </a:lnTo>
                  <a:cubicBezTo>
                    <a:pt x="9871" y="819735"/>
                    <a:pt x="0" y="809864"/>
                    <a:pt x="0" y="797687"/>
                  </a:cubicBezTo>
                  <a:lnTo>
                    <a:pt x="0" y="709496"/>
                  </a:lnTo>
                  <a:cubicBezTo>
                    <a:pt x="0" y="697319"/>
                    <a:pt x="9871" y="687448"/>
                    <a:pt x="22048" y="687448"/>
                  </a:cubicBezTo>
                  <a:lnTo>
                    <a:pt x="27479" y="687448"/>
                  </a:lnTo>
                  <a:lnTo>
                    <a:pt x="27479" y="593559"/>
                  </a:lnTo>
                  <a:cubicBezTo>
                    <a:pt x="27479" y="457544"/>
                    <a:pt x="137741" y="347282"/>
                    <a:pt x="273756" y="347282"/>
                  </a:cubicBezTo>
                  <a:lnTo>
                    <a:pt x="358081" y="347283"/>
                  </a:lnTo>
                  <a:lnTo>
                    <a:pt x="360306" y="343581"/>
                  </a:lnTo>
                  <a:cubicBezTo>
                    <a:pt x="386089" y="313050"/>
                    <a:pt x="422600" y="288793"/>
                    <a:pt x="465513" y="274272"/>
                  </a:cubicBezTo>
                  <a:lnTo>
                    <a:pt x="475024" y="272736"/>
                  </a:lnTo>
                  <a:lnTo>
                    <a:pt x="494036" y="143474"/>
                  </a:lnTo>
                  <a:lnTo>
                    <a:pt x="336230" y="143474"/>
                  </a:lnTo>
                  <a:cubicBezTo>
                    <a:pt x="326973" y="143474"/>
                    <a:pt x="319468" y="135969"/>
                    <a:pt x="319468" y="126712"/>
                  </a:cubicBezTo>
                  <a:lnTo>
                    <a:pt x="319468" y="71737"/>
                  </a:lnTo>
                  <a:cubicBezTo>
                    <a:pt x="319468" y="32118"/>
                    <a:pt x="351586" y="0"/>
                    <a:pt x="391205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noAutofit/>
            </a:bodyPr>
            <a:lstStyle/>
            <a:p>
              <a:endParaRPr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8719C511-FDB6-ECDB-0370-C5EF45509535}"/>
                </a:ext>
              </a:extLst>
            </p:cNvPr>
            <p:cNvSpPr/>
            <p:nvPr/>
          </p:nvSpPr>
          <p:spPr bwMode="auto">
            <a:xfrm>
              <a:off x="229577" y="409653"/>
              <a:ext cx="1835340" cy="1249027"/>
            </a:xfrm>
            <a:custGeom>
              <a:avLst/>
              <a:gdLst>
                <a:gd name="connsiteX0" fmla="*/ 467461 w 1835340"/>
                <a:gd name="connsiteY0" fmla="*/ 652 h 1249027"/>
                <a:gd name="connsiteX1" fmla="*/ 474924 w 1835340"/>
                <a:gd name="connsiteY1" fmla="*/ 2281 h 1249027"/>
                <a:gd name="connsiteX2" fmla="*/ 524325 w 1835340"/>
                <a:gd name="connsiteY2" fmla="*/ 9671 h 1249027"/>
                <a:gd name="connsiteX3" fmla="*/ 858349 w 1835340"/>
                <a:gd name="connsiteY3" fmla="*/ 156148 h 1249027"/>
                <a:gd name="connsiteX4" fmla="*/ 892671 w 1835340"/>
                <a:gd name="connsiteY4" fmla="*/ 183594 h 1249027"/>
                <a:gd name="connsiteX5" fmla="*/ 923381 w 1835340"/>
                <a:gd name="connsiteY5" fmla="*/ 189280 h 1249027"/>
                <a:gd name="connsiteX6" fmla="*/ 1048397 w 1835340"/>
                <a:gd name="connsiteY6" fmla="*/ 228816 h 1249027"/>
                <a:gd name="connsiteX7" fmla="*/ 1291553 w 1835340"/>
                <a:gd name="connsiteY7" fmla="*/ 413536 h 1249027"/>
                <a:gd name="connsiteX8" fmla="*/ 1835340 w 1835340"/>
                <a:gd name="connsiteY8" fmla="*/ 277051 h 1249027"/>
                <a:gd name="connsiteX9" fmla="*/ 1832791 w 1835340"/>
                <a:gd name="connsiteY9" fmla="*/ 808909 h 1249027"/>
                <a:gd name="connsiteX10" fmla="*/ 1283348 w 1835340"/>
                <a:gd name="connsiteY10" fmla="*/ 836674 h 1249027"/>
                <a:gd name="connsiteX11" fmla="*/ 1043542 w 1835340"/>
                <a:gd name="connsiteY11" fmla="*/ 968099 h 1249027"/>
                <a:gd name="connsiteX12" fmla="*/ 1040134 w 1835340"/>
                <a:gd name="connsiteY12" fmla="*/ 969257 h 1249027"/>
                <a:gd name="connsiteX13" fmla="*/ 1038920 w 1835340"/>
                <a:gd name="connsiteY13" fmla="*/ 972209 h 1249027"/>
                <a:gd name="connsiteX14" fmla="*/ 833007 w 1835340"/>
                <a:gd name="connsiteY14" fmla="*/ 1225162 h 1249027"/>
                <a:gd name="connsiteX15" fmla="*/ 832381 w 1835340"/>
                <a:gd name="connsiteY15" fmla="*/ 1224328 h 1249027"/>
                <a:gd name="connsiteX16" fmla="*/ 822777 w 1835340"/>
                <a:gd name="connsiteY16" fmla="*/ 1231633 h 1249027"/>
                <a:gd name="connsiteX17" fmla="*/ 801439 w 1835340"/>
                <a:gd name="connsiteY17" fmla="*/ 1241935 h 1249027"/>
                <a:gd name="connsiteX18" fmla="*/ 651490 w 1835340"/>
                <a:gd name="connsiteY18" fmla="*/ 1172035 h 1249027"/>
                <a:gd name="connsiteX19" fmla="*/ 681730 w 1835340"/>
                <a:gd name="connsiteY19" fmla="*/ 1046295 h 1249027"/>
                <a:gd name="connsiteX20" fmla="*/ 692737 w 1835340"/>
                <a:gd name="connsiteY20" fmla="*/ 1037923 h 1249027"/>
                <a:gd name="connsiteX21" fmla="*/ 692523 w 1835340"/>
                <a:gd name="connsiteY21" fmla="*/ 1037636 h 1249027"/>
                <a:gd name="connsiteX22" fmla="*/ 853848 w 1835340"/>
                <a:gd name="connsiteY22" fmla="*/ 798172 h 1249027"/>
                <a:gd name="connsiteX23" fmla="*/ 858159 w 1835340"/>
                <a:gd name="connsiteY23" fmla="*/ 777103 h 1249027"/>
                <a:gd name="connsiteX24" fmla="*/ 829673 w 1835340"/>
                <a:gd name="connsiteY24" fmla="*/ 771815 h 1249027"/>
                <a:gd name="connsiteX25" fmla="*/ 373140 w 1835340"/>
                <a:gd name="connsiteY25" fmla="*/ 965296 h 1249027"/>
                <a:gd name="connsiteX26" fmla="*/ 352350 w 1835340"/>
                <a:gd name="connsiteY26" fmla="*/ 996848 h 1249027"/>
                <a:gd name="connsiteX27" fmla="*/ 349676 w 1835340"/>
                <a:gd name="connsiteY27" fmla="*/ 1002610 h 1249027"/>
                <a:gd name="connsiteX28" fmla="*/ 337654 w 1835340"/>
                <a:gd name="connsiteY28" fmla="*/ 1019110 h 1249027"/>
                <a:gd name="connsiteX29" fmla="*/ 197584 w 1835340"/>
                <a:gd name="connsiteY29" fmla="*/ 1029423 h 1249027"/>
                <a:gd name="connsiteX30" fmla="*/ 179516 w 1835340"/>
                <a:gd name="connsiteY30" fmla="*/ 905603 h 1249027"/>
                <a:gd name="connsiteX31" fmla="*/ 183781 w 1835340"/>
                <a:gd name="connsiteY31" fmla="*/ 899748 h 1249027"/>
                <a:gd name="connsiteX32" fmla="*/ 183699 w 1835340"/>
                <a:gd name="connsiteY32" fmla="*/ 899699 h 1249027"/>
                <a:gd name="connsiteX33" fmla="*/ 215544 w 1835340"/>
                <a:gd name="connsiteY33" fmla="*/ 851369 h 1249027"/>
                <a:gd name="connsiteX34" fmla="*/ 250912 w 1835340"/>
                <a:gd name="connsiteY34" fmla="*/ 806526 h 1249027"/>
                <a:gd name="connsiteX35" fmla="*/ 483530 w 1835340"/>
                <a:gd name="connsiteY35" fmla="*/ 632443 h 1249027"/>
                <a:gd name="connsiteX36" fmla="*/ 520254 w 1835340"/>
                <a:gd name="connsiteY36" fmla="*/ 618142 h 1249027"/>
                <a:gd name="connsiteX37" fmla="*/ 479910 w 1835340"/>
                <a:gd name="connsiteY37" fmla="*/ 625021 h 1249027"/>
                <a:gd name="connsiteX38" fmla="*/ 187389 w 1835340"/>
                <a:gd name="connsiteY38" fmla="*/ 781950 h 1249027"/>
                <a:gd name="connsiteX39" fmla="*/ 186825 w 1835340"/>
                <a:gd name="connsiteY39" fmla="*/ 781376 h 1249027"/>
                <a:gd name="connsiteX40" fmla="*/ 176216 w 1835340"/>
                <a:gd name="connsiteY40" fmla="*/ 792896 h 1249027"/>
                <a:gd name="connsiteX41" fmla="*/ 41106 w 1835340"/>
                <a:gd name="connsiteY41" fmla="*/ 800075 h 1249027"/>
                <a:gd name="connsiteX42" fmla="*/ 22668 w 1835340"/>
                <a:gd name="connsiteY42" fmla="*/ 649291 h 1249027"/>
                <a:gd name="connsiteX43" fmla="*/ 37645 w 1835340"/>
                <a:gd name="connsiteY43" fmla="*/ 633028 h 1249027"/>
                <a:gd name="connsiteX44" fmla="*/ 41717 w 1835340"/>
                <a:gd name="connsiteY44" fmla="*/ 630046 h 1249027"/>
                <a:gd name="connsiteX45" fmla="*/ 89516 w 1835340"/>
                <a:gd name="connsiteY45" fmla="*/ 586865 h 1249027"/>
                <a:gd name="connsiteX46" fmla="*/ 501285 w 1835340"/>
                <a:gd name="connsiteY46" fmla="*/ 408039 h 1249027"/>
                <a:gd name="connsiteX47" fmla="*/ 529045 w 1835340"/>
                <a:gd name="connsiteY47" fmla="*/ 405808 h 1249027"/>
                <a:gd name="connsiteX48" fmla="*/ 509439 w 1835340"/>
                <a:gd name="connsiteY48" fmla="*/ 404129 h 1249027"/>
                <a:gd name="connsiteX49" fmla="*/ 227499 w 1835340"/>
                <a:gd name="connsiteY49" fmla="*/ 459332 h 1249027"/>
                <a:gd name="connsiteX50" fmla="*/ 187316 w 1835340"/>
                <a:gd name="connsiteY50" fmla="*/ 480101 h 1249027"/>
                <a:gd name="connsiteX51" fmla="*/ 178969 w 1835340"/>
                <a:gd name="connsiteY51" fmla="*/ 485964 h 1249027"/>
                <a:gd name="connsiteX52" fmla="*/ 69629 w 1835340"/>
                <a:gd name="connsiteY52" fmla="*/ 477401 h 1249027"/>
                <a:gd name="connsiteX53" fmla="*/ 47943 w 1835340"/>
                <a:gd name="connsiteY53" fmla="*/ 339762 h 1249027"/>
                <a:gd name="connsiteX54" fmla="*/ 76932 w 1835340"/>
                <a:gd name="connsiteY54" fmla="*/ 314469 h 1249027"/>
                <a:gd name="connsiteX55" fmla="*/ 81849 w 1835340"/>
                <a:gd name="connsiteY55" fmla="*/ 312325 h 1249027"/>
                <a:gd name="connsiteX56" fmla="*/ 144617 w 1835340"/>
                <a:gd name="connsiteY56" fmla="*/ 279884 h 1249027"/>
                <a:gd name="connsiteX57" fmla="*/ 565720 w 1835340"/>
                <a:gd name="connsiteY57" fmla="*/ 210253 h 1249027"/>
                <a:gd name="connsiteX58" fmla="*/ 586576 w 1835340"/>
                <a:gd name="connsiteY58" fmla="*/ 213384 h 1249027"/>
                <a:gd name="connsiteX59" fmla="*/ 590599 w 1835340"/>
                <a:gd name="connsiteY59" fmla="*/ 211265 h 1249027"/>
                <a:gd name="connsiteX60" fmla="*/ 572053 w 1835340"/>
                <a:gd name="connsiteY60" fmla="*/ 204507 h 1249027"/>
                <a:gd name="connsiteX61" fmla="*/ 491821 w 1835340"/>
                <a:gd name="connsiteY61" fmla="*/ 183993 h 1249027"/>
                <a:gd name="connsiteX62" fmla="*/ 455210 w 1835340"/>
                <a:gd name="connsiteY62" fmla="*/ 178517 h 1249027"/>
                <a:gd name="connsiteX63" fmla="*/ 450861 w 1835340"/>
                <a:gd name="connsiteY63" fmla="*/ 178414 h 1249027"/>
                <a:gd name="connsiteX64" fmla="*/ 416158 w 1835340"/>
                <a:gd name="connsiteY64" fmla="*/ 167164 h 1249027"/>
                <a:gd name="connsiteX65" fmla="*/ 378691 w 1835340"/>
                <a:gd name="connsiteY65" fmla="*/ 44957 h 1249027"/>
                <a:gd name="connsiteX66" fmla="*/ 395096 w 1835340"/>
                <a:gd name="connsiteY66" fmla="*/ 23876 h 1249027"/>
                <a:gd name="connsiteX67" fmla="*/ 467461 w 1835340"/>
                <a:gd name="connsiteY67" fmla="*/ 652 h 1249027"/>
                <a:gd name="connsiteX0" fmla="*/ 467461 w 2140243"/>
                <a:gd name="connsiteY0" fmla="*/ 652 h 1249027"/>
                <a:gd name="connsiteX1" fmla="*/ 474924 w 2140243"/>
                <a:gd name="connsiteY1" fmla="*/ 2281 h 1249027"/>
                <a:gd name="connsiteX2" fmla="*/ 524325 w 2140243"/>
                <a:gd name="connsiteY2" fmla="*/ 9671 h 1249027"/>
                <a:gd name="connsiteX3" fmla="*/ 858349 w 2140243"/>
                <a:gd name="connsiteY3" fmla="*/ 156148 h 1249027"/>
                <a:gd name="connsiteX4" fmla="*/ 892671 w 2140243"/>
                <a:gd name="connsiteY4" fmla="*/ 183594 h 1249027"/>
                <a:gd name="connsiteX5" fmla="*/ 923381 w 2140243"/>
                <a:gd name="connsiteY5" fmla="*/ 189280 h 1249027"/>
                <a:gd name="connsiteX6" fmla="*/ 1048397 w 2140243"/>
                <a:gd name="connsiteY6" fmla="*/ 228816 h 1249027"/>
                <a:gd name="connsiteX7" fmla="*/ 1291553 w 2140243"/>
                <a:gd name="connsiteY7" fmla="*/ 413536 h 1249027"/>
                <a:gd name="connsiteX8" fmla="*/ 1835340 w 2140243"/>
                <a:gd name="connsiteY8" fmla="*/ 277051 h 1249027"/>
                <a:gd name="connsiteX9" fmla="*/ 2140243 w 2140243"/>
                <a:gd name="connsiteY9" fmla="*/ 541193 h 1249027"/>
                <a:gd name="connsiteX10" fmla="*/ 1832791 w 2140243"/>
                <a:gd name="connsiteY10" fmla="*/ 808909 h 1249027"/>
                <a:gd name="connsiteX11" fmla="*/ 1283348 w 2140243"/>
                <a:gd name="connsiteY11" fmla="*/ 836674 h 1249027"/>
                <a:gd name="connsiteX12" fmla="*/ 1043542 w 2140243"/>
                <a:gd name="connsiteY12" fmla="*/ 968099 h 1249027"/>
                <a:gd name="connsiteX13" fmla="*/ 1040134 w 2140243"/>
                <a:gd name="connsiteY13" fmla="*/ 969257 h 1249027"/>
                <a:gd name="connsiteX14" fmla="*/ 1038920 w 2140243"/>
                <a:gd name="connsiteY14" fmla="*/ 972209 h 1249027"/>
                <a:gd name="connsiteX15" fmla="*/ 833007 w 2140243"/>
                <a:gd name="connsiteY15" fmla="*/ 1225162 h 1249027"/>
                <a:gd name="connsiteX16" fmla="*/ 832381 w 2140243"/>
                <a:gd name="connsiteY16" fmla="*/ 1224328 h 1249027"/>
                <a:gd name="connsiteX17" fmla="*/ 822777 w 2140243"/>
                <a:gd name="connsiteY17" fmla="*/ 1231633 h 1249027"/>
                <a:gd name="connsiteX18" fmla="*/ 801439 w 2140243"/>
                <a:gd name="connsiteY18" fmla="*/ 1241935 h 1249027"/>
                <a:gd name="connsiteX19" fmla="*/ 651490 w 2140243"/>
                <a:gd name="connsiteY19" fmla="*/ 1172035 h 1249027"/>
                <a:gd name="connsiteX20" fmla="*/ 681730 w 2140243"/>
                <a:gd name="connsiteY20" fmla="*/ 1046295 h 1249027"/>
                <a:gd name="connsiteX21" fmla="*/ 692737 w 2140243"/>
                <a:gd name="connsiteY21" fmla="*/ 1037923 h 1249027"/>
                <a:gd name="connsiteX22" fmla="*/ 692523 w 2140243"/>
                <a:gd name="connsiteY22" fmla="*/ 1037636 h 1249027"/>
                <a:gd name="connsiteX23" fmla="*/ 853848 w 2140243"/>
                <a:gd name="connsiteY23" fmla="*/ 798172 h 1249027"/>
                <a:gd name="connsiteX24" fmla="*/ 858159 w 2140243"/>
                <a:gd name="connsiteY24" fmla="*/ 777103 h 1249027"/>
                <a:gd name="connsiteX25" fmla="*/ 829673 w 2140243"/>
                <a:gd name="connsiteY25" fmla="*/ 771815 h 1249027"/>
                <a:gd name="connsiteX26" fmla="*/ 373140 w 2140243"/>
                <a:gd name="connsiteY26" fmla="*/ 965296 h 1249027"/>
                <a:gd name="connsiteX27" fmla="*/ 352350 w 2140243"/>
                <a:gd name="connsiteY27" fmla="*/ 996848 h 1249027"/>
                <a:gd name="connsiteX28" fmla="*/ 349676 w 2140243"/>
                <a:gd name="connsiteY28" fmla="*/ 1002610 h 1249027"/>
                <a:gd name="connsiteX29" fmla="*/ 337654 w 2140243"/>
                <a:gd name="connsiteY29" fmla="*/ 1019110 h 1249027"/>
                <a:gd name="connsiteX30" fmla="*/ 197584 w 2140243"/>
                <a:gd name="connsiteY30" fmla="*/ 1029423 h 1249027"/>
                <a:gd name="connsiteX31" fmla="*/ 179516 w 2140243"/>
                <a:gd name="connsiteY31" fmla="*/ 905603 h 1249027"/>
                <a:gd name="connsiteX32" fmla="*/ 183781 w 2140243"/>
                <a:gd name="connsiteY32" fmla="*/ 899748 h 1249027"/>
                <a:gd name="connsiteX33" fmla="*/ 183699 w 2140243"/>
                <a:gd name="connsiteY33" fmla="*/ 899699 h 1249027"/>
                <a:gd name="connsiteX34" fmla="*/ 215544 w 2140243"/>
                <a:gd name="connsiteY34" fmla="*/ 851369 h 1249027"/>
                <a:gd name="connsiteX35" fmla="*/ 250912 w 2140243"/>
                <a:gd name="connsiteY35" fmla="*/ 806526 h 1249027"/>
                <a:gd name="connsiteX36" fmla="*/ 483530 w 2140243"/>
                <a:gd name="connsiteY36" fmla="*/ 632443 h 1249027"/>
                <a:gd name="connsiteX37" fmla="*/ 520254 w 2140243"/>
                <a:gd name="connsiteY37" fmla="*/ 618142 h 1249027"/>
                <a:gd name="connsiteX38" fmla="*/ 479910 w 2140243"/>
                <a:gd name="connsiteY38" fmla="*/ 625021 h 1249027"/>
                <a:gd name="connsiteX39" fmla="*/ 187389 w 2140243"/>
                <a:gd name="connsiteY39" fmla="*/ 781950 h 1249027"/>
                <a:gd name="connsiteX40" fmla="*/ 186825 w 2140243"/>
                <a:gd name="connsiteY40" fmla="*/ 781376 h 1249027"/>
                <a:gd name="connsiteX41" fmla="*/ 176216 w 2140243"/>
                <a:gd name="connsiteY41" fmla="*/ 792896 h 1249027"/>
                <a:gd name="connsiteX42" fmla="*/ 41106 w 2140243"/>
                <a:gd name="connsiteY42" fmla="*/ 800075 h 1249027"/>
                <a:gd name="connsiteX43" fmla="*/ 22668 w 2140243"/>
                <a:gd name="connsiteY43" fmla="*/ 649291 h 1249027"/>
                <a:gd name="connsiteX44" fmla="*/ 37645 w 2140243"/>
                <a:gd name="connsiteY44" fmla="*/ 633028 h 1249027"/>
                <a:gd name="connsiteX45" fmla="*/ 41717 w 2140243"/>
                <a:gd name="connsiteY45" fmla="*/ 630046 h 1249027"/>
                <a:gd name="connsiteX46" fmla="*/ 89516 w 2140243"/>
                <a:gd name="connsiteY46" fmla="*/ 586865 h 1249027"/>
                <a:gd name="connsiteX47" fmla="*/ 501285 w 2140243"/>
                <a:gd name="connsiteY47" fmla="*/ 408039 h 1249027"/>
                <a:gd name="connsiteX48" fmla="*/ 529045 w 2140243"/>
                <a:gd name="connsiteY48" fmla="*/ 405808 h 1249027"/>
                <a:gd name="connsiteX49" fmla="*/ 509439 w 2140243"/>
                <a:gd name="connsiteY49" fmla="*/ 404129 h 1249027"/>
                <a:gd name="connsiteX50" fmla="*/ 227499 w 2140243"/>
                <a:gd name="connsiteY50" fmla="*/ 459332 h 1249027"/>
                <a:gd name="connsiteX51" fmla="*/ 187316 w 2140243"/>
                <a:gd name="connsiteY51" fmla="*/ 480101 h 1249027"/>
                <a:gd name="connsiteX52" fmla="*/ 178969 w 2140243"/>
                <a:gd name="connsiteY52" fmla="*/ 485964 h 1249027"/>
                <a:gd name="connsiteX53" fmla="*/ 69629 w 2140243"/>
                <a:gd name="connsiteY53" fmla="*/ 477401 h 1249027"/>
                <a:gd name="connsiteX54" fmla="*/ 47943 w 2140243"/>
                <a:gd name="connsiteY54" fmla="*/ 339762 h 1249027"/>
                <a:gd name="connsiteX55" fmla="*/ 76932 w 2140243"/>
                <a:gd name="connsiteY55" fmla="*/ 314469 h 1249027"/>
                <a:gd name="connsiteX56" fmla="*/ 81849 w 2140243"/>
                <a:gd name="connsiteY56" fmla="*/ 312325 h 1249027"/>
                <a:gd name="connsiteX57" fmla="*/ 144617 w 2140243"/>
                <a:gd name="connsiteY57" fmla="*/ 279884 h 1249027"/>
                <a:gd name="connsiteX58" fmla="*/ 565720 w 2140243"/>
                <a:gd name="connsiteY58" fmla="*/ 210253 h 1249027"/>
                <a:gd name="connsiteX59" fmla="*/ 586576 w 2140243"/>
                <a:gd name="connsiteY59" fmla="*/ 213384 h 1249027"/>
                <a:gd name="connsiteX60" fmla="*/ 590599 w 2140243"/>
                <a:gd name="connsiteY60" fmla="*/ 211265 h 1249027"/>
                <a:gd name="connsiteX61" fmla="*/ 572053 w 2140243"/>
                <a:gd name="connsiteY61" fmla="*/ 204507 h 1249027"/>
                <a:gd name="connsiteX62" fmla="*/ 491821 w 2140243"/>
                <a:gd name="connsiteY62" fmla="*/ 183993 h 1249027"/>
                <a:gd name="connsiteX63" fmla="*/ 455210 w 2140243"/>
                <a:gd name="connsiteY63" fmla="*/ 178517 h 1249027"/>
                <a:gd name="connsiteX64" fmla="*/ 450861 w 2140243"/>
                <a:gd name="connsiteY64" fmla="*/ 178414 h 1249027"/>
                <a:gd name="connsiteX65" fmla="*/ 416158 w 2140243"/>
                <a:gd name="connsiteY65" fmla="*/ 167164 h 1249027"/>
                <a:gd name="connsiteX66" fmla="*/ 378691 w 2140243"/>
                <a:gd name="connsiteY66" fmla="*/ 44957 h 1249027"/>
                <a:gd name="connsiteX67" fmla="*/ 395096 w 2140243"/>
                <a:gd name="connsiteY67" fmla="*/ 23876 h 1249027"/>
                <a:gd name="connsiteX68" fmla="*/ 467461 w 2140243"/>
                <a:gd name="connsiteY68" fmla="*/ 652 h 1249027"/>
                <a:gd name="connsiteX0" fmla="*/ 2140243 w 2231683"/>
                <a:gd name="connsiteY0" fmla="*/ 541193 h 1249027"/>
                <a:gd name="connsiteX1" fmla="*/ 1832791 w 2231683"/>
                <a:gd name="connsiteY1" fmla="*/ 808909 h 1249027"/>
                <a:gd name="connsiteX2" fmla="*/ 1283348 w 2231683"/>
                <a:gd name="connsiteY2" fmla="*/ 836674 h 1249027"/>
                <a:gd name="connsiteX3" fmla="*/ 1043542 w 2231683"/>
                <a:gd name="connsiteY3" fmla="*/ 968099 h 1249027"/>
                <a:gd name="connsiteX4" fmla="*/ 1040134 w 2231683"/>
                <a:gd name="connsiteY4" fmla="*/ 969257 h 1249027"/>
                <a:gd name="connsiteX5" fmla="*/ 1038920 w 2231683"/>
                <a:gd name="connsiteY5" fmla="*/ 972209 h 1249027"/>
                <a:gd name="connsiteX6" fmla="*/ 833007 w 2231683"/>
                <a:gd name="connsiteY6" fmla="*/ 1225162 h 1249027"/>
                <a:gd name="connsiteX7" fmla="*/ 832381 w 2231683"/>
                <a:gd name="connsiteY7" fmla="*/ 1224328 h 1249027"/>
                <a:gd name="connsiteX8" fmla="*/ 822777 w 2231683"/>
                <a:gd name="connsiteY8" fmla="*/ 1231633 h 1249027"/>
                <a:gd name="connsiteX9" fmla="*/ 801439 w 2231683"/>
                <a:gd name="connsiteY9" fmla="*/ 1241935 h 1249027"/>
                <a:gd name="connsiteX10" fmla="*/ 651490 w 2231683"/>
                <a:gd name="connsiteY10" fmla="*/ 1172035 h 1249027"/>
                <a:gd name="connsiteX11" fmla="*/ 681730 w 2231683"/>
                <a:gd name="connsiteY11" fmla="*/ 1046295 h 1249027"/>
                <a:gd name="connsiteX12" fmla="*/ 692737 w 2231683"/>
                <a:gd name="connsiteY12" fmla="*/ 1037923 h 1249027"/>
                <a:gd name="connsiteX13" fmla="*/ 692523 w 2231683"/>
                <a:gd name="connsiteY13" fmla="*/ 1037636 h 1249027"/>
                <a:gd name="connsiteX14" fmla="*/ 853848 w 2231683"/>
                <a:gd name="connsiteY14" fmla="*/ 798172 h 1249027"/>
                <a:gd name="connsiteX15" fmla="*/ 858159 w 2231683"/>
                <a:gd name="connsiteY15" fmla="*/ 777103 h 1249027"/>
                <a:gd name="connsiteX16" fmla="*/ 829673 w 2231683"/>
                <a:gd name="connsiteY16" fmla="*/ 771815 h 1249027"/>
                <a:gd name="connsiteX17" fmla="*/ 373140 w 2231683"/>
                <a:gd name="connsiteY17" fmla="*/ 965296 h 1249027"/>
                <a:gd name="connsiteX18" fmla="*/ 352350 w 2231683"/>
                <a:gd name="connsiteY18" fmla="*/ 996848 h 1249027"/>
                <a:gd name="connsiteX19" fmla="*/ 349676 w 2231683"/>
                <a:gd name="connsiteY19" fmla="*/ 1002610 h 1249027"/>
                <a:gd name="connsiteX20" fmla="*/ 337654 w 2231683"/>
                <a:gd name="connsiteY20" fmla="*/ 1019110 h 1249027"/>
                <a:gd name="connsiteX21" fmla="*/ 197584 w 2231683"/>
                <a:gd name="connsiteY21" fmla="*/ 1029423 h 1249027"/>
                <a:gd name="connsiteX22" fmla="*/ 179516 w 2231683"/>
                <a:gd name="connsiteY22" fmla="*/ 905603 h 1249027"/>
                <a:gd name="connsiteX23" fmla="*/ 183781 w 2231683"/>
                <a:gd name="connsiteY23" fmla="*/ 899748 h 1249027"/>
                <a:gd name="connsiteX24" fmla="*/ 183699 w 2231683"/>
                <a:gd name="connsiteY24" fmla="*/ 899699 h 1249027"/>
                <a:gd name="connsiteX25" fmla="*/ 215544 w 2231683"/>
                <a:gd name="connsiteY25" fmla="*/ 851369 h 1249027"/>
                <a:gd name="connsiteX26" fmla="*/ 250912 w 2231683"/>
                <a:gd name="connsiteY26" fmla="*/ 806526 h 1249027"/>
                <a:gd name="connsiteX27" fmla="*/ 483530 w 2231683"/>
                <a:gd name="connsiteY27" fmla="*/ 632443 h 1249027"/>
                <a:gd name="connsiteX28" fmla="*/ 520254 w 2231683"/>
                <a:gd name="connsiteY28" fmla="*/ 618142 h 1249027"/>
                <a:gd name="connsiteX29" fmla="*/ 479910 w 2231683"/>
                <a:gd name="connsiteY29" fmla="*/ 625021 h 1249027"/>
                <a:gd name="connsiteX30" fmla="*/ 187389 w 2231683"/>
                <a:gd name="connsiteY30" fmla="*/ 781950 h 1249027"/>
                <a:gd name="connsiteX31" fmla="*/ 186825 w 2231683"/>
                <a:gd name="connsiteY31" fmla="*/ 781376 h 1249027"/>
                <a:gd name="connsiteX32" fmla="*/ 176216 w 2231683"/>
                <a:gd name="connsiteY32" fmla="*/ 792896 h 1249027"/>
                <a:gd name="connsiteX33" fmla="*/ 41106 w 2231683"/>
                <a:gd name="connsiteY33" fmla="*/ 800075 h 1249027"/>
                <a:gd name="connsiteX34" fmla="*/ 22668 w 2231683"/>
                <a:gd name="connsiteY34" fmla="*/ 649291 h 1249027"/>
                <a:gd name="connsiteX35" fmla="*/ 37645 w 2231683"/>
                <a:gd name="connsiteY35" fmla="*/ 633028 h 1249027"/>
                <a:gd name="connsiteX36" fmla="*/ 41717 w 2231683"/>
                <a:gd name="connsiteY36" fmla="*/ 630046 h 1249027"/>
                <a:gd name="connsiteX37" fmla="*/ 89516 w 2231683"/>
                <a:gd name="connsiteY37" fmla="*/ 586865 h 1249027"/>
                <a:gd name="connsiteX38" fmla="*/ 501285 w 2231683"/>
                <a:gd name="connsiteY38" fmla="*/ 408039 h 1249027"/>
                <a:gd name="connsiteX39" fmla="*/ 529045 w 2231683"/>
                <a:gd name="connsiteY39" fmla="*/ 405808 h 1249027"/>
                <a:gd name="connsiteX40" fmla="*/ 509439 w 2231683"/>
                <a:gd name="connsiteY40" fmla="*/ 404129 h 1249027"/>
                <a:gd name="connsiteX41" fmla="*/ 227499 w 2231683"/>
                <a:gd name="connsiteY41" fmla="*/ 459332 h 1249027"/>
                <a:gd name="connsiteX42" fmla="*/ 187316 w 2231683"/>
                <a:gd name="connsiteY42" fmla="*/ 480101 h 1249027"/>
                <a:gd name="connsiteX43" fmla="*/ 178969 w 2231683"/>
                <a:gd name="connsiteY43" fmla="*/ 485964 h 1249027"/>
                <a:gd name="connsiteX44" fmla="*/ 69629 w 2231683"/>
                <a:gd name="connsiteY44" fmla="*/ 477401 h 1249027"/>
                <a:gd name="connsiteX45" fmla="*/ 47943 w 2231683"/>
                <a:gd name="connsiteY45" fmla="*/ 339762 h 1249027"/>
                <a:gd name="connsiteX46" fmla="*/ 76932 w 2231683"/>
                <a:gd name="connsiteY46" fmla="*/ 314469 h 1249027"/>
                <a:gd name="connsiteX47" fmla="*/ 81849 w 2231683"/>
                <a:gd name="connsiteY47" fmla="*/ 312325 h 1249027"/>
                <a:gd name="connsiteX48" fmla="*/ 144617 w 2231683"/>
                <a:gd name="connsiteY48" fmla="*/ 279884 h 1249027"/>
                <a:gd name="connsiteX49" fmla="*/ 565720 w 2231683"/>
                <a:gd name="connsiteY49" fmla="*/ 210253 h 1249027"/>
                <a:gd name="connsiteX50" fmla="*/ 586576 w 2231683"/>
                <a:gd name="connsiteY50" fmla="*/ 213384 h 1249027"/>
                <a:gd name="connsiteX51" fmla="*/ 590599 w 2231683"/>
                <a:gd name="connsiteY51" fmla="*/ 211265 h 1249027"/>
                <a:gd name="connsiteX52" fmla="*/ 572053 w 2231683"/>
                <a:gd name="connsiteY52" fmla="*/ 204507 h 1249027"/>
                <a:gd name="connsiteX53" fmla="*/ 491821 w 2231683"/>
                <a:gd name="connsiteY53" fmla="*/ 183993 h 1249027"/>
                <a:gd name="connsiteX54" fmla="*/ 455210 w 2231683"/>
                <a:gd name="connsiteY54" fmla="*/ 178517 h 1249027"/>
                <a:gd name="connsiteX55" fmla="*/ 450861 w 2231683"/>
                <a:gd name="connsiteY55" fmla="*/ 178414 h 1249027"/>
                <a:gd name="connsiteX56" fmla="*/ 416158 w 2231683"/>
                <a:gd name="connsiteY56" fmla="*/ 167164 h 1249027"/>
                <a:gd name="connsiteX57" fmla="*/ 378691 w 2231683"/>
                <a:gd name="connsiteY57" fmla="*/ 44957 h 1249027"/>
                <a:gd name="connsiteX58" fmla="*/ 395096 w 2231683"/>
                <a:gd name="connsiteY58" fmla="*/ 23876 h 1249027"/>
                <a:gd name="connsiteX59" fmla="*/ 467461 w 2231683"/>
                <a:gd name="connsiteY59" fmla="*/ 652 h 1249027"/>
                <a:gd name="connsiteX60" fmla="*/ 474924 w 2231683"/>
                <a:gd name="connsiteY60" fmla="*/ 2281 h 1249027"/>
                <a:gd name="connsiteX61" fmla="*/ 524325 w 2231683"/>
                <a:gd name="connsiteY61" fmla="*/ 9671 h 1249027"/>
                <a:gd name="connsiteX62" fmla="*/ 858349 w 2231683"/>
                <a:gd name="connsiteY62" fmla="*/ 156148 h 1249027"/>
                <a:gd name="connsiteX63" fmla="*/ 892671 w 2231683"/>
                <a:gd name="connsiteY63" fmla="*/ 183594 h 1249027"/>
                <a:gd name="connsiteX64" fmla="*/ 923381 w 2231683"/>
                <a:gd name="connsiteY64" fmla="*/ 189280 h 1249027"/>
                <a:gd name="connsiteX65" fmla="*/ 1048397 w 2231683"/>
                <a:gd name="connsiteY65" fmla="*/ 228816 h 1249027"/>
                <a:gd name="connsiteX66" fmla="*/ 1291553 w 2231683"/>
                <a:gd name="connsiteY66" fmla="*/ 413536 h 1249027"/>
                <a:gd name="connsiteX67" fmla="*/ 1835340 w 2231683"/>
                <a:gd name="connsiteY67" fmla="*/ 277051 h 1249027"/>
                <a:gd name="connsiteX68" fmla="*/ 2231683 w 2231683"/>
                <a:gd name="connsiteY68" fmla="*/ 632633 h 1249027"/>
                <a:gd name="connsiteX0" fmla="*/ 2140243 w 2140243"/>
                <a:gd name="connsiteY0" fmla="*/ 541193 h 1249027"/>
                <a:gd name="connsiteX1" fmla="*/ 1832791 w 2140243"/>
                <a:gd name="connsiteY1" fmla="*/ 808909 h 1249027"/>
                <a:gd name="connsiteX2" fmla="*/ 1283348 w 2140243"/>
                <a:gd name="connsiteY2" fmla="*/ 836674 h 1249027"/>
                <a:gd name="connsiteX3" fmla="*/ 1043542 w 2140243"/>
                <a:gd name="connsiteY3" fmla="*/ 968099 h 1249027"/>
                <a:gd name="connsiteX4" fmla="*/ 1040134 w 2140243"/>
                <a:gd name="connsiteY4" fmla="*/ 969257 h 1249027"/>
                <a:gd name="connsiteX5" fmla="*/ 1038920 w 2140243"/>
                <a:gd name="connsiteY5" fmla="*/ 972209 h 1249027"/>
                <a:gd name="connsiteX6" fmla="*/ 833007 w 2140243"/>
                <a:gd name="connsiteY6" fmla="*/ 1225162 h 1249027"/>
                <a:gd name="connsiteX7" fmla="*/ 832381 w 2140243"/>
                <a:gd name="connsiteY7" fmla="*/ 1224328 h 1249027"/>
                <a:gd name="connsiteX8" fmla="*/ 822777 w 2140243"/>
                <a:gd name="connsiteY8" fmla="*/ 1231633 h 1249027"/>
                <a:gd name="connsiteX9" fmla="*/ 801439 w 2140243"/>
                <a:gd name="connsiteY9" fmla="*/ 1241935 h 1249027"/>
                <a:gd name="connsiteX10" fmla="*/ 651490 w 2140243"/>
                <a:gd name="connsiteY10" fmla="*/ 1172035 h 1249027"/>
                <a:gd name="connsiteX11" fmla="*/ 681730 w 2140243"/>
                <a:gd name="connsiteY11" fmla="*/ 1046295 h 1249027"/>
                <a:gd name="connsiteX12" fmla="*/ 692737 w 2140243"/>
                <a:gd name="connsiteY12" fmla="*/ 1037923 h 1249027"/>
                <a:gd name="connsiteX13" fmla="*/ 692523 w 2140243"/>
                <a:gd name="connsiteY13" fmla="*/ 1037636 h 1249027"/>
                <a:gd name="connsiteX14" fmla="*/ 853848 w 2140243"/>
                <a:gd name="connsiteY14" fmla="*/ 798172 h 1249027"/>
                <a:gd name="connsiteX15" fmla="*/ 858159 w 2140243"/>
                <a:gd name="connsiteY15" fmla="*/ 777103 h 1249027"/>
                <a:gd name="connsiteX16" fmla="*/ 829673 w 2140243"/>
                <a:gd name="connsiteY16" fmla="*/ 771815 h 1249027"/>
                <a:gd name="connsiteX17" fmla="*/ 373140 w 2140243"/>
                <a:gd name="connsiteY17" fmla="*/ 965296 h 1249027"/>
                <a:gd name="connsiteX18" fmla="*/ 352350 w 2140243"/>
                <a:gd name="connsiteY18" fmla="*/ 996848 h 1249027"/>
                <a:gd name="connsiteX19" fmla="*/ 349676 w 2140243"/>
                <a:gd name="connsiteY19" fmla="*/ 1002610 h 1249027"/>
                <a:gd name="connsiteX20" fmla="*/ 337654 w 2140243"/>
                <a:gd name="connsiteY20" fmla="*/ 1019110 h 1249027"/>
                <a:gd name="connsiteX21" fmla="*/ 197584 w 2140243"/>
                <a:gd name="connsiteY21" fmla="*/ 1029423 h 1249027"/>
                <a:gd name="connsiteX22" fmla="*/ 179516 w 2140243"/>
                <a:gd name="connsiteY22" fmla="*/ 905603 h 1249027"/>
                <a:gd name="connsiteX23" fmla="*/ 183781 w 2140243"/>
                <a:gd name="connsiteY23" fmla="*/ 899748 h 1249027"/>
                <a:gd name="connsiteX24" fmla="*/ 183699 w 2140243"/>
                <a:gd name="connsiteY24" fmla="*/ 899699 h 1249027"/>
                <a:gd name="connsiteX25" fmla="*/ 215544 w 2140243"/>
                <a:gd name="connsiteY25" fmla="*/ 851369 h 1249027"/>
                <a:gd name="connsiteX26" fmla="*/ 250912 w 2140243"/>
                <a:gd name="connsiteY26" fmla="*/ 806526 h 1249027"/>
                <a:gd name="connsiteX27" fmla="*/ 483530 w 2140243"/>
                <a:gd name="connsiteY27" fmla="*/ 632443 h 1249027"/>
                <a:gd name="connsiteX28" fmla="*/ 520254 w 2140243"/>
                <a:gd name="connsiteY28" fmla="*/ 618142 h 1249027"/>
                <a:gd name="connsiteX29" fmla="*/ 479910 w 2140243"/>
                <a:gd name="connsiteY29" fmla="*/ 625021 h 1249027"/>
                <a:gd name="connsiteX30" fmla="*/ 187389 w 2140243"/>
                <a:gd name="connsiteY30" fmla="*/ 781950 h 1249027"/>
                <a:gd name="connsiteX31" fmla="*/ 186825 w 2140243"/>
                <a:gd name="connsiteY31" fmla="*/ 781376 h 1249027"/>
                <a:gd name="connsiteX32" fmla="*/ 176216 w 2140243"/>
                <a:gd name="connsiteY32" fmla="*/ 792896 h 1249027"/>
                <a:gd name="connsiteX33" fmla="*/ 41106 w 2140243"/>
                <a:gd name="connsiteY33" fmla="*/ 800075 h 1249027"/>
                <a:gd name="connsiteX34" fmla="*/ 22668 w 2140243"/>
                <a:gd name="connsiteY34" fmla="*/ 649291 h 1249027"/>
                <a:gd name="connsiteX35" fmla="*/ 37645 w 2140243"/>
                <a:gd name="connsiteY35" fmla="*/ 633028 h 1249027"/>
                <a:gd name="connsiteX36" fmla="*/ 41717 w 2140243"/>
                <a:gd name="connsiteY36" fmla="*/ 630046 h 1249027"/>
                <a:gd name="connsiteX37" fmla="*/ 89516 w 2140243"/>
                <a:gd name="connsiteY37" fmla="*/ 586865 h 1249027"/>
                <a:gd name="connsiteX38" fmla="*/ 501285 w 2140243"/>
                <a:gd name="connsiteY38" fmla="*/ 408039 h 1249027"/>
                <a:gd name="connsiteX39" fmla="*/ 529045 w 2140243"/>
                <a:gd name="connsiteY39" fmla="*/ 405808 h 1249027"/>
                <a:gd name="connsiteX40" fmla="*/ 509439 w 2140243"/>
                <a:gd name="connsiteY40" fmla="*/ 404129 h 1249027"/>
                <a:gd name="connsiteX41" fmla="*/ 227499 w 2140243"/>
                <a:gd name="connsiteY41" fmla="*/ 459332 h 1249027"/>
                <a:gd name="connsiteX42" fmla="*/ 187316 w 2140243"/>
                <a:gd name="connsiteY42" fmla="*/ 480101 h 1249027"/>
                <a:gd name="connsiteX43" fmla="*/ 178969 w 2140243"/>
                <a:gd name="connsiteY43" fmla="*/ 485964 h 1249027"/>
                <a:gd name="connsiteX44" fmla="*/ 69629 w 2140243"/>
                <a:gd name="connsiteY44" fmla="*/ 477401 h 1249027"/>
                <a:gd name="connsiteX45" fmla="*/ 47943 w 2140243"/>
                <a:gd name="connsiteY45" fmla="*/ 339762 h 1249027"/>
                <a:gd name="connsiteX46" fmla="*/ 76932 w 2140243"/>
                <a:gd name="connsiteY46" fmla="*/ 314469 h 1249027"/>
                <a:gd name="connsiteX47" fmla="*/ 81849 w 2140243"/>
                <a:gd name="connsiteY47" fmla="*/ 312325 h 1249027"/>
                <a:gd name="connsiteX48" fmla="*/ 144617 w 2140243"/>
                <a:gd name="connsiteY48" fmla="*/ 279884 h 1249027"/>
                <a:gd name="connsiteX49" fmla="*/ 565720 w 2140243"/>
                <a:gd name="connsiteY49" fmla="*/ 210253 h 1249027"/>
                <a:gd name="connsiteX50" fmla="*/ 586576 w 2140243"/>
                <a:gd name="connsiteY50" fmla="*/ 213384 h 1249027"/>
                <a:gd name="connsiteX51" fmla="*/ 590599 w 2140243"/>
                <a:gd name="connsiteY51" fmla="*/ 211265 h 1249027"/>
                <a:gd name="connsiteX52" fmla="*/ 572053 w 2140243"/>
                <a:gd name="connsiteY52" fmla="*/ 204507 h 1249027"/>
                <a:gd name="connsiteX53" fmla="*/ 491821 w 2140243"/>
                <a:gd name="connsiteY53" fmla="*/ 183993 h 1249027"/>
                <a:gd name="connsiteX54" fmla="*/ 455210 w 2140243"/>
                <a:gd name="connsiteY54" fmla="*/ 178517 h 1249027"/>
                <a:gd name="connsiteX55" fmla="*/ 450861 w 2140243"/>
                <a:gd name="connsiteY55" fmla="*/ 178414 h 1249027"/>
                <a:gd name="connsiteX56" fmla="*/ 416158 w 2140243"/>
                <a:gd name="connsiteY56" fmla="*/ 167164 h 1249027"/>
                <a:gd name="connsiteX57" fmla="*/ 378691 w 2140243"/>
                <a:gd name="connsiteY57" fmla="*/ 44957 h 1249027"/>
                <a:gd name="connsiteX58" fmla="*/ 395096 w 2140243"/>
                <a:gd name="connsiteY58" fmla="*/ 23876 h 1249027"/>
                <a:gd name="connsiteX59" fmla="*/ 467461 w 2140243"/>
                <a:gd name="connsiteY59" fmla="*/ 652 h 1249027"/>
                <a:gd name="connsiteX60" fmla="*/ 474924 w 2140243"/>
                <a:gd name="connsiteY60" fmla="*/ 2281 h 1249027"/>
                <a:gd name="connsiteX61" fmla="*/ 524325 w 2140243"/>
                <a:gd name="connsiteY61" fmla="*/ 9671 h 1249027"/>
                <a:gd name="connsiteX62" fmla="*/ 858349 w 2140243"/>
                <a:gd name="connsiteY62" fmla="*/ 156148 h 1249027"/>
                <a:gd name="connsiteX63" fmla="*/ 892671 w 2140243"/>
                <a:gd name="connsiteY63" fmla="*/ 183594 h 1249027"/>
                <a:gd name="connsiteX64" fmla="*/ 923381 w 2140243"/>
                <a:gd name="connsiteY64" fmla="*/ 189280 h 1249027"/>
                <a:gd name="connsiteX65" fmla="*/ 1048397 w 2140243"/>
                <a:gd name="connsiteY65" fmla="*/ 228816 h 1249027"/>
                <a:gd name="connsiteX66" fmla="*/ 1291553 w 2140243"/>
                <a:gd name="connsiteY66" fmla="*/ 413536 h 1249027"/>
                <a:gd name="connsiteX67" fmla="*/ 1835340 w 2140243"/>
                <a:gd name="connsiteY67" fmla="*/ 277051 h 1249027"/>
                <a:gd name="connsiteX0" fmla="*/ 1832791 w 1835340"/>
                <a:gd name="connsiteY0" fmla="*/ 808909 h 1249027"/>
                <a:gd name="connsiteX1" fmla="*/ 1283348 w 1835340"/>
                <a:gd name="connsiteY1" fmla="*/ 836674 h 1249027"/>
                <a:gd name="connsiteX2" fmla="*/ 1043542 w 1835340"/>
                <a:gd name="connsiteY2" fmla="*/ 968099 h 1249027"/>
                <a:gd name="connsiteX3" fmla="*/ 1040134 w 1835340"/>
                <a:gd name="connsiteY3" fmla="*/ 969257 h 1249027"/>
                <a:gd name="connsiteX4" fmla="*/ 1038920 w 1835340"/>
                <a:gd name="connsiteY4" fmla="*/ 972209 h 1249027"/>
                <a:gd name="connsiteX5" fmla="*/ 833007 w 1835340"/>
                <a:gd name="connsiteY5" fmla="*/ 1225162 h 1249027"/>
                <a:gd name="connsiteX6" fmla="*/ 832381 w 1835340"/>
                <a:gd name="connsiteY6" fmla="*/ 1224328 h 1249027"/>
                <a:gd name="connsiteX7" fmla="*/ 822777 w 1835340"/>
                <a:gd name="connsiteY7" fmla="*/ 1231633 h 1249027"/>
                <a:gd name="connsiteX8" fmla="*/ 801439 w 1835340"/>
                <a:gd name="connsiteY8" fmla="*/ 1241935 h 1249027"/>
                <a:gd name="connsiteX9" fmla="*/ 651490 w 1835340"/>
                <a:gd name="connsiteY9" fmla="*/ 1172035 h 1249027"/>
                <a:gd name="connsiteX10" fmla="*/ 681730 w 1835340"/>
                <a:gd name="connsiteY10" fmla="*/ 1046295 h 1249027"/>
                <a:gd name="connsiteX11" fmla="*/ 692737 w 1835340"/>
                <a:gd name="connsiteY11" fmla="*/ 1037923 h 1249027"/>
                <a:gd name="connsiteX12" fmla="*/ 692523 w 1835340"/>
                <a:gd name="connsiteY12" fmla="*/ 1037636 h 1249027"/>
                <a:gd name="connsiteX13" fmla="*/ 853848 w 1835340"/>
                <a:gd name="connsiteY13" fmla="*/ 798172 h 1249027"/>
                <a:gd name="connsiteX14" fmla="*/ 858159 w 1835340"/>
                <a:gd name="connsiteY14" fmla="*/ 777103 h 1249027"/>
                <a:gd name="connsiteX15" fmla="*/ 829673 w 1835340"/>
                <a:gd name="connsiteY15" fmla="*/ 771815 h 1249027"/>
                <a:gd name="connsiteX16" fmla="*/ 373140 w 1835340"/>
                <a:gd name="connsiteY16" fmla="*/ 965296 h 1249027"/>
                <a:gd name="connsiteX17" fmla="*/ 352350 w 1835340"/>
                <a:gd name="connsiteY17" fmla="*/ 996848 h 1249027"/>
                <a:gd name="connsiteX18" fmla="*/ 349676 w 1835340"/>
                <a:gd name="connsiteY18" fmla="*/ 1002610 h 1249027"/>
                <a:gd name="connsiteX19" fmla="*/ 337654 w 1835340"/>
                <a:gd name="connsiteY19" fmla="*/ 1019110 h 1249027"/>
                <a:gd name="connsiteX20" fmla="*/ 197584 w 1835340"/>
                <a:gd name="connsiteY20" fmla="*/ 1029423 h 1249027"/>
                <a:gd name="connsiteX21" fmla="*/ 179516 w 1835340"/>
                <a:gd name="connsiteY21" fmla="*/ 905603 h 1249027"/>
                <a:gd name="connsiteX22" fmla="*/ 183781 w 1835340"/>
                <a:gd name="connsiteY22" fmla="*/ 899748 h 1249027"/>
                <a:gd name="connsiteX23" fmla="*/ 183699 w 1835340"/>
                <a:gd name="connsiteY23" fmla="*/ 899699 h 1249027"/>
                <a:gd name="connsiteX24" fmla="*/ 215544 w 1835340"/>
                <a:gd name="connsiteY24" fmla="*/ 851369 h 1249027"/>
                <a:gd name="connsiteX25" fmla="*/ 250912 w 1835340"/>
                <a:gd name="connsiteY25" fmla="*/ 806526 h 1249027"/>
                <a:gd name="connsiteX26" fmla="*/ 483530 w 1835340"/>
                <a:gd name="connsiteY26" fmla="*/ 632443 h 1249027"/>
                <a:gd name="connsiteX27" fmla="*/ 520254 w 1835340"/>
                <a:gd name="connsiteY27" fmla="*/ 618142 h 1249027"/>
                <a:gd name="connsiteX28" fmla="*/ 479910 w 1835340"/>
                <a:gd name="connsiteY28" fmla="*/ 625021 h 1249027"/>
                <a:gd name="connsiteX29" fmla="*/ 187389 w 1835340"/>
                <a:gd name="connsiteY29" fmla="*/ 781950 h 1249027"/>
                <a:gd name="connsiteX30" fmla="*/ 186825 w 1835340"/>
                <a:gd name="connsiteY30" fmla="*/ 781376 h 1249027"/>
                <a:gd name="connsiteX31" fmla="*/ 176216 w 1835340"/>
                <a:gd name="connsiteY31" fmla="*/ 792896 h 1249027"/>
                <a:gd name="connsiteX32" fmla="*/ 41106 w 1835340"/>
                <a:gd name="connsiteY32" fmla="*/ 800075 h 1249027"/>
                <a:gd name="connsiteX33" fmla="*/ 22668 w 1835340"/>
                <a:gd name="connsiteY33" fmla="*/ 649291 h 1249027"/>
                <a:gd name="connsiteX34" fmla="*/ 37645 w 1835340"/>
                <a:gd name="connsiteY34" fmla="*/ 633028 h 1249027"/>
                <a:gd name="connsiteX35" fmla="*/ 41717 w 1835340"/>
                <a:gd name="connsiteY35" fmla="*/ 630046 h 1249027"/>
                <a:gd name="connsiteX36" fmla="*/ 89516 w 1835340"/>
                <a:gd name="connsiteY36" fmla="*/ 586865 h 1249027"/>
                <a:gd name="connsiteX37" fmla="*/ 501285 w 1835340"/>
                <a:gd name="connsiteY37" fmla="*/ 408039 h 1249027"/>
                <a:gd name="connsiteX38" fmla="*/ 529045 w 1835340"/>
                <a:gd name="connsiteY38" fmla="*/ 405808 h 1249027"/>
                <a:gd name="connsiteX39" fmla="*/ 509439 w 1835340"/>
                <a:gd name="connsiteY39" fmla="*/ 404129 h 1249027"/>
                <a:gd name="connsiteX40" fmla="*/ 227499 w 1835340"/>
                <a:gd name="connsiteY40" fmla="*/ 459332 h 1249027"/>
                <a:gd name="connsiteX41" fmla="*/ 187316 w 1835340"/>
                <a:gd name="connsiteY41" fmla="*/ 480101 h 1249027"/>
                <a:gd name="connsiteX42" fmla="*/ 178969 w 1835340"/>
                <a:gd name="connsiteY42" fmla="*/ 485964 h 1249027"/>
                <a:gd name="connsiteX43" fmla="*/ 69629 w 1835340"/>
                <a:gd name="connsiteY43" fmla="*/ 477401 h 1249027"/>
                <a:gd name="connsiteX44" fmla="*/ 47943 w 1835340"/>
                <a:gd name="connsiteY44" fmla="*/ 339762 h 1249027"/>
                <a:gd name="connsiteX45" fmla="*/ 76932 w 1835340"/>
                <a:gd name="connsiteY45" fmla="*/ 314469 h 1249027"/>
                <a:gd name="connsiteX46" fmla="*/ 81849 w 1835340"/>
                <a:gd name="connsiteY46" fmla="*/ 312325 h 1249027"/>
                <a:gd name="connsiteX47" fmla="*/ 144617 w 1835340"/>
                <a:gd name="connsiteY47" fmla="*/ 279884 h 1249027"/>
                <a:gd name="connsiteX48" fmla="*/ 565720 w 1835340"/>
                <a:gd name="connsiteY48" fmla="*/ 210253 h 1249027"/>
                <a:gd name="connsiteX49" fmla="*/ 586576 w 1835340"/>
                <a:gd name="connsiteY49" fmla="*/ 213384 h 1249027"/>
                <a:gd name="connsiteX50" fmla="*/ 590599 w 1835340"/>
                <a:gd name="connsiteY50" fmla="*/ 211265 h 1249027"/>
                <a:gd name="connsiteX51" fmla="*/ 572053 w 1835340"/>
                <a:gd name="connsiteY51" fmla="*/ 204507 h 1249027"/>
                <a:gd name="connsiteX52" fmla="*/ 491821 w 1835340"/>
                <a:gd name="connsiteY52" fmla="*/ 183993 h 1249027"/>
                <a:gd name="connsiteX53" fmla="*/ 455210 w 1835340"/>
                <a:gd name="connsiteY53" fmla="*/ 178517 h 1249027"/>
                <a:gd name="connsiteX54" fmla="*/ 450861 w 1835340"/>
                <a:gd name="connsiteY54" fmla="*/ 178414 h 1249027"/>
                <a:gd name="connsiteX55" fmla="*/ 416158 w 1835340"/>
                <a:gd name="connsiteY55" fmla="*/ 167164 h 1249027"/>
                <a:gd name="connsiteX56" fmla="*/ 378691 w 1835340"/>
                <a:gd name="connsiteY56" fmla="*/ 44957 h 1249027"/>
                <a:gd name="connsiteX57" fmla="*/ 395096 w 1835340"/>
                <a:gd name="connsiteY57" fmla="*/ 23876 h 1249027"/>
                <a:gd name="connsiteX58" fmla="*/ 467461 w 1835340"/>
                <a:gd name="connsiteY58" fmla="*/ 652 h 1249027"/>
                <a:gd name="connsiteX59" fmla="*/ 474924 w 1835340"/>
                <a:gd name="connsiteY59" fmla="*/ 2281 h 1249027"/>
                <a:gd name="connsiteX60" fmla="*/ 524325 w 1835340"/>
                <a:gd name="connsiteY60" fmla="*/ 9671 h 1249027"/>
                <a:gd name="connsiteX61" fmla="*/ 858349 w 1835340"/>
                <a:gd name="connsiteY61" fmla="*/ 156148 h 1249027"/>
                <a:gd name="connsiteX62" fmla="*/ 892671 w 1835340"/>
                <a:gd name="connsiteY62" fmla="*/ 183594 h 1249027"/>
                <a:gd name="connsiteX63" fmla="*/ 923381 w 1835340"/>
                <a:gd name="connsiteY63" fmla="*/ 189280 h 1249027"/>
                <a:gd name="connsiteX64" fmla="*/ 1048397 w 1835340"/>
                <a:gd name="connsiteY64" fmla="*/ 228816 h 1249027"/>
                <a:gd name="connsiteX65" fmla="*/ 1291553 w 1835340"/>
                <a:gd name="connsiteY65" fmla="*/ 413536 h 1249027"/>
                <a:gd name="connsiteX66" fmla="*/ 1835340 w 1835340"/>
                <a:gd name="connsiteY66" fmla="*/ 277051 h 12490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</a:cxnLst>
              <a:rect l="l" t="t" r="r" b="b"/>
              <a:pathLst>
                <a:path w="1835340" h="1249027">
                  <a:moveTo>
                    <a:pt x="1832791" y="808909"/>
                  </a:moveTo>
                  <a:lnTo>
                    <a:pt x="1283348" y="836674"/>
                  </a:lnTo>
                  <a:lnTo>
                    <a:pt x="1043542" y="968099"/>
                  </a:lnTo>
                  <a:lnTo>
                    <a:pt x="1040134" y="969257"/>
                  </a:lnTo>
                  <a:lnTo>
                    <a:pt x="1038920" y="972209"/>
                  </a:lnTo>
                  <a:cubicBezTo>
                    <a:pt x="992612" y="1070918"/>
                    <a:pt x="922453" y="1158155"/>
                    <a:pt x="833007" y="1225162"/>
                  </a:cubicBezTo>
                  <a:lnTo>
                    <a:pt x="832381" y="1224328"/>
                  </a:lnTo>
                  <a:lnTo>
                    <a:pt x="822777" y="1231633"/>
                  </a:lnTo>
                  <a:cubicBezTo>
                    <a:pt x="816156" y="1235704"/>
                    <a:pt x="809027" y="1239171"/>
                    <a:pt x="801439" y="1241935"/>
                  </a:cubicBezTo>
                  <a:cubicBezTo>
                    <a:pt x="740735" y="1264042"/>
                    <a:pt x="673601" y="1232747"/>
                    <a:pt x="651490" y="1172035"/>
                  </a:cubicBezTo>
                  <a:cubicBezTo>
                    <a:pt x="634906" y="1126500"/>
                    <a:pt x="648359" y="1077351"/>
                    <a:pt x="681730" y="1046295"/>
                  </a:cubicBezTo>
                  <a:lnTo>
                    <a:pt x="692737" y="1037923"/>
                  </a:lnTo>
                  <a:cubicBezTo>
                    <a:pt x="692666" y="1037827"/>
                    <a:pt x="692594" y="1037732"/>
                    <a:pt x="692523" y="1037636"/>
                  </a:cubicBezTo>
                  <a:cubicBezTo>
                    <a:pt x="772510" y="977714"/>
                    <a:pt x="828844" y="892982"/>
                    <a:pt x="853848" y="798172"/>
                  </a:cubicBezTo>
                  <a:lnTo>
                    <a:pt x="858159" y="777103"/>
                  </a:lnTo>
                  <a:lnTo>
                    <a:pt x="829673" y="771815"/>
                  </a:lnTo>
                  <a:cubicBezTo>
                    <a:pt x="654510" y="746471"/>
                    <a:pt x="477855" y="820281"/>
                    <a:pt x="373140" y="965296"/>
                  </a:cubicBezTo>
                  <a:lnTo>
                    <a:pt x="352350" y="996848"/>
                  </a:lnTo>
                  <a:lnTo>
                    <a:pt x="349676" y="1002610"/>
                  </a:lnTo>
                  <a:cubicBezTo>
                    <a:pt x="346286" y="1008379"/>
                    <a:pt x="342281" y="1013910"/>
                    <a:pt x="337654" y="1019110"/>
                  </a:cubicBezTo>
                  <a:cubicBezTo>
                    <a:pt x="300645" y="1060705"/>
                    <a:pt x="237933" y="1065323"/>
                    <a:pt x="197584" y="1029423"/>
                  </a:cubicBezTo>
                  <a:cubicBezTo>
                    <a:pt x="162279" y="998009"/>
                    <a:pt x="155792" y="945984"/>
                    <a:pt x="179516" y="905603"/>
                  </a:cubicBezTo>
                  <a:lnTo>
                    <a:pt x="183781" y="899748"/>
                  </a:lnTo>
                  <a:cubicBezTo>
                    <a:pt x="183754" y="899732"/>
                    <a:pt x="183727" y="899715"/>
                    <a:pt x="183699" y="899699"/>
                  </a:cubicBezTo>
                  <a:cubicBezTo>
                    <a:pt x="193696" y="883019"/>
                    <a:pt x="204327" y="866903"/>
                    <a:pt x="215544" y="851369"/>
                  </a:cubicBezTo>
                  <a:cubicBezTo>
                    <a:pt x="226761" y="835834"/>
                    <a:pt x="238566" y="820881"/>
                    <a:pt x="250912" y="806526"/>
                  </a:cubicBezTo>
                  <a:cubicBezTo>
                    <a:pt x="315729" y="731163"/>
                    <a:pt x="395471" y="672296"/>
                    <a:pt x="483530" y="632443"/>
                  </a:cubicBezTo>
                  <a:lnTo>
                    <a:pt x="520254" y="618142"/>
                  </a:lnTo>
                  <a:lnTo>
                    <a:pt x="479910" y="625021"/>
                  </a:lnTo>
                  <a:cubicBezTo>
                    <a:pt x="372111" y="647834"/>
                    <a:pt x="270159" y="700722"/>
                    <a:pt x="187389" y="781950"/>
                  </a:cubicBezTo>
                  <a:lnTo>
                    <a:pt x="186825" y="781376"/>
                  </a:lnTo>
                  <a:lnTo>
                    <a:pt x="176216" y="792896"/>
                  </a:lnTo>
                  <a:cubicBezTo>
                    <a:pt x="138364" y="826655"/>
                    <a:pt x="81827" y="830845"/>
                    <a:pt x="41106" y="800075"/>
                  </a:cubicBezTo>
                  <a:cubicBezTo>
                    <a:pt x="-5431" y="764911"/>
                    <a:pt x="-13687" y="697403"/>
                    <a:pt x="22668" y="649291"/>
                  </a:cubicBezTo>
                  <a:cubicBezTo>
                    <a:pt x="27211" y="643278"/>
                    <a:pt x="32238" y="637851"/>
                    <a:pt x="37645" y="633028"/>
                  </a:cubicBezTo>
                  <a:lnTo>
                    <a:pt x="41717" y="630046"/>
                  </a:lnTo>
                  <a:lnTo>
                    <a:pt x="89516" y="586865"/>
                  </a:lnTo>
                  <a:cubicBezTo>
                    <a:pt x="209258" y="487379"/>
                    <a:pt x="352619" y="426978"/>
                    <a:pt x="501285" y="408039"/>
                  </a:cubicBezTo>
                  <a:lnTo>
                    <a:pt x="529045" y="405808"/>
                  </a:lnTo>
                  <a:lnTo>
                    <a:pt x="509439" y="404129"/>
                  </a:lnTo>
                  <a:cubicBezTo>
                    <a:pt x="414276" y="399722"/>
                    <a:pt x="317548" y="417676"/>
                    <a:pt x="227499" y="459332"/>
                  </a:cubicBezTo>
                  <a:lnTo>
                    <a:pt x="187316" y="480101"/>
                  </a:lnTo>
                  <a:lnTo>
                    <a:pt x="178969" y="485964"/>
                  </a:lnTo>
                  <a:cubicBezTo>
                    <a:pt x="145891" y="504488"/>
                    <a:pt x="102769" y="502442"/>
                    <a:pt x="69629" y="477401"/>
                  </a:cubicBezTo>
                  <a:cubicBezTo>
                    <a:pt x="25442" y="444013"/>
                    <a:pt x="15733" y="382389"/>
                    <a:pt x="47943" y="339762"/>
                  </a:cubicBezTo>
                  <a:cubicBezTo>
                    <a:pt x="55996" y="329104"/>
                    <a:pt x="65906" y="320644"/>
                    <a:pt x="76932" y="314469"/>
                  </a:cubicBezTo>
                  <a:lnTo>
                    <a:pt x="81849" y="312325"/>
                  </a:lnTo>
                  <a:lnTo>
                    <a:pt x="144617" y="279884"/>
                  </a:lnTo>
                  <a:cubicBezTo>
                    <a:pt x="278965" y="217735"/>
                    <a:pt x="424522" y="195368"/>
                    <a:pt x="565720" y="210253"/>
                  </a:cubicBezTo>
                  <a:lnTo>
                    <a:pt x="586576" y="213384"/>
                  </a:lnTo>
                  <a:lnTo>
                    <a:pt x="590599" y="211265"/>
                  </a:lnTo>
                  <a:lnTo>
                    <a:pt x="572053" y="204507"/>
                  </a:lnTo>
                  <a:cubicBezTo>
                    <a:pt x="545975" y="195964"/>
                    <a:pt x="519184" y="189088"/>
                    <a:pt x="491821" y="183993"/>
                  </a:cubicBezTo>
                  <a:lnTo>
                    <a:pt x="455210" y="178517"/>
                  </a:lnTo>
                  <a:lnTo>
                    <a:pt x="450861" y="178414"/>
                  </a:lnTo>
                  <a:cubicBezTo>
                    <a:pt x="439057" y="177010"/>
                    <a:pt x="427268" y="173319"/>
                    <a:pt x="416158" y="167164"/>
                  </a:cubicBezTo>
                  <a:cubicBezTo>
                    <a:pt x="371714" y="142545"/>
                    <a:pt x="354941" y="87832"/>
                    <a:pt x="378691" y="44957"/>
                  </a:cubicBezTo>
                  <a:cubicBezTo>
                    <a:pt x="383144" y="36919"/>
                    <a:pt x="388704" y="29866"/>
                    <a:pt x="395096" y="23876"/>
                  </a:cubicBezTo>
                  <a:cubicBezTo>
                    <a:pt x="414267" y="5906"/>
                    <a:pt x="440903" y="-2509"/>
                    <a:pt x="467461" y="652"/>
                  </a:cubicBezTo>
                  <a:lnTo>
                    <a:pt x="474924" y="2281"/>
                  </a:lnTo>
                  <a:lnTo>
                    <a:pt x="524325" y="9671"/>
                  </a:lnTo>
                  <a:cubicBezTo>
                    <a:pt x="647212" y="32556"/>
                    <a:pt x="761087" y="83399"/>
                    <a:pt x="858349" y="156148"/>
                  </a:cubicBezTo>
                  <a:lnTo>
                    <a:pt x="892671" y="183594"/>
                  </a:lnTo>
                  <a:lnTo>
                    <a:pt x="923381" y="189280"/>
                  </a:lnTo>
                  <a:cubicBezTo>
                    <a:pt x="964409" y="198646"/>
                    <a:pt x="987035" y="191440"/>
                    <a:pt x="1048397" y="228816"/>
                  </a:cubicBezTo>
                  <a:cubicBezTo>
                    <a:pt x="1109758" y="266191"/>
                    <a:pt x="1233182" y="324452"/>
                    <a:pt x="1291553" y="413536"/>
                  </a:cubicBezTo>
                  <a:lnTo>
                    <a:pt x="1835340" y="277051"/>
                  </a:lnTo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C29F3AAF-2774-04F2-745A-B53D3AD32BBE}"/>
              </a:ext>
            </a:extLst>
          </p:cNvPr>
          <p:cNvGrpSpPr/>
          <p:nvPr/>
        </p:nvGrpSpPr>
        <p:grpSpPr>
          <a:xfrm>
            <a:off x="3405041" y="432487"/>
            <a:ext cx="6152573" cy="5993027"/>
            <a:chOff x="256176" y="3893955"/>
            <a:chExt cx="6353630" cy="5769680"/>
          </a:xfrm>
        </p:grpSpPr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71AAC7F7-EAEB-F55B-5BF2-5BB631E1E147}"/>
                </a:ext>
              </a:extLst>
            </p:cNvPr>
            <p:cNvSpPr txBox="1"/>
            <p:nvPr/>
          </p:nvSpPr>
          <p:spPr>
            <a:xfrm>
              <a:off x="256176" y="3893955"/>
              <a:ext cx="6353630" cy="3641697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8800" dirty="0">
                  <a:ln w="38100">
                    <a:noFill/>
                  </a:ln>
                  <a:effectLst/>
                </a:rPr>
                <a:t>必ず蛇口の元栓を</a:t>
              </a:r>
              <a:endParaRPr lang="en-US" altLang="ja-JP" sz="8800" dirty="0">
                <a:ln w="38100">
                  <a:noFill/>
                </a:ln>
                <a:effectLst/>
              </a:endParaRPr>
            </a:p>
            <a:p>
              <a:r>
                <a:rPr lang="ja-JP" altLang="en-US" sz="8800" dirty="0">
                  <a:ln w="38100">
                    <a:noFill/>
                  </a:ln>
                  <a:effectLst/>
                </a:rPr>
                <a:t>閉めたか</a:t>
              </a:r>
              <a:endParaRPr lang="en-US" altLang="ja-JP" sz="8800" dirty="0">
                <a:ln w="38100">
                  <a:noFill/>
                </a:ln>
                <a:effectLst/>
              </a:endParaRPr>
            </a:p>
            <a:p>
              <a:r>
                <a:rPr lang="ja-JP" altLang="en-US" sz="8800" dirty="0">
                  <a:ln w="38100">
                    <a:noFill/>
                  </a:ln>
                  <a:effectLst/>
                </a:rPr>
                <a:t>確認すること</a:t>
              </a:r>
              <a:r>
                <a:rPr lang="en-US" altLang="ja-JP" sz="8800" dirty="0">
                  <a:ln w="38100">
                    <a:noFill/>
                  </a:ln>
                  <a:effectLst/>
                </a:rPr>
                <a:t>!!</a:t>
              </a:r>
              <a:endParaRPr lang="ja-JP" altLang="en-US" sz="8800" dirty="0">
                <a:ln w="38100">
                  <a:noFill/>
                </a:ln>
                <a:effectLst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4FC0D7C4-AC8D-E55D-96E7-94D3B4C7ED6B}"/>
                </a:ext>
              </a:extLst>
            </p:cNvPr>
            <p:cNvSpPr txBox="1"/>
            <p:nvPr/>
          </p:nvSpPr>
          <p:spPr>
            <a:xfrm>
              <a:off x="256176" y="8090671"/>
              <a:ext cx="6353630" cy="1572964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88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閉めた思った</a:t>
              </a:r>
              <a:endParaRPr lang="en-US" altLang="ja-JP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endParaRPr>
            </a:p>
            <a:p>
              <a:r>
                <a:rPr lang="ja-JP" altLang="en-US" sz="88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では無く必ず確認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148923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フリーフォーム: 図形 73">
            <a:extLst>
              <a:ext uri="{FF2B5EF4-FFF2-40B4-BE49-F238E27FC236}">
                <a16:creationId xmlns:a16="http://schemas.microsoft.com/office/drawing/2014/main" id="{4417C1B5-B185-378A-4F57-21F6CEB2E83C}"/>
              </a:ext>
            </a:extLst>
          </p:cNvPr>
          <p:cNvSpPr/>
          <p:nvPr/>
        </p:nvSpPr>
        <p:spPr>
          <a:xfrm>
            <a:off x="2458687" y="327282"/>
            <a:ext cx="7113176" cy="6203438"/>
          </a:xfrm>
          <a:custGeom>
            <a:avLst/>
            <a:gdLst>
              <a:gd name="connsiteX0" fmla="*/ 993622 w 7113176"/>
              <a:gd name="connsiteY0" fmla="*/ 0 h 6203438"/>
              <a:gd name="connsiteX1" fmla="*/ 6596864 w 7113176"/>
              <a:gd name="connsiteY1" fmla="*/ 0 h 6203438"/>
              <a:gd name="connsiteX2" fmla="*/ 7113176 w 7113176"/>
              <a:gd name="connsiteY2" fmla="*/ 516312 h 6203438"/>
              <a:gd name="connsiteX3" fmla="*/ 7113176 w 7113176"/>
              <a:gd name="connsiteY3" fmla="*/ 5687126 h 6203438"/>
              <a:gd name="connsiteX4" fmla="*/ 6596864 w 7113176"/>
              <a:gd name="connsiteY4" fmla="*/ 6203438 h 6203438"/>
              <a:gd name="connsiteX5" fmla="*/ 993622 w 7113176"/>
              <a:gd name="connsiteY5" fmla="*/ 6203438 h 6203438"/>
              <a:gd name="connsiteX6" fmla="*/ 477310 w 7113176"/>
              <a:gd name="connsiteY6" fmla="*/ 5687126 h 6203438"/>
              <a:gd name="connsiteX7" fmla="*/ 477310 w 7113176"/>
              <a:gd name="connsiteY7" fmla="*/ 3938499 h 6203438"/>
              <a:gd name="connsiteX8" fmla="*/ 477143 w 7113176"/>
              <a:gd name="connsiteY8" fmla="*/ 3938538 h 6203438"/>
              <a:gd name="connsiteX9" fmla="*/ 0 w 7113176"/>
              <a:gd name="connsiteY9" fmla="*/ 4143754 h 6203438"/>
              <a:gd name="connsiteX10" fmla="*/ 447987 w 7113176"/>
              <a:gd name="connsiteY10" fmla="*/ 3496580 h 6203438"/>
              <a:gd name="connsiteX11" fmla="*/ 477310 w 7113176"/>
              <a:gd name="connsiteY11" fmla="*/ 3484355 h 6203438"/>
              <a:gd name="connsiteX12" fmla="*/ 477310 w 7113176"/>
              <a:gd name="connsiteY12" fmla="*/ 516312 h 6203438"/>
              <a:gd name="connsiteX13" fmla="*/ 993622 w 7113176"/>
              <a:gd name="connsiteY13" fmla="*/ 0 h 62034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113176" h="6203438">
                <a:moveTo>
                  <a:pt x="993622" y="0"/>
                </a:moveTo>
                <a:lnTo>
                  <a:pt x="6596864" y="0"/>
                </a:lnTo>
                <a:cubicBezTo>
                  <a:pt x="6882015" y="0"/>
                  <a:pt x="7113176" y="231161"/>
                  <a:pt x="7113176" y="516312"/>
                </a:cubicBezTo>
                <a:lnTo>
                  <a:pt x="7113176" y="5687126"/>
                </a:lnTo>
                <a:cubicBezTo>
                  <a:pt x="7113176" y="5972277"/>
                  <a:pt x="6882015" y="6203438"/>
                  <a:pt x="6596864" y="6203438"/>
                </a:cubicBezTo>
                <a:lnTo>
                  <a:pt x="993622" y="6203438"/>
                </a:lnTo>
                <a:cubicBezTo>
                  <a:pt x="708471" y="6203438"/>
                  <a:pt x="477310" y="5972277"/>
                  <a:pt x="477310" y="5687126"/>
                </a:cubicBezTo>
                <a:lnTo>
                  <a:pt x="477310" y="3938499"/>
                </a:lnTo>
                <a:lnTo>
                  <a:pt x="477143" y="3938538"/>
                </a:lnTo>
                <a:cubicBezTo>
                  <a:pt x="305294" y="3985275"/>
                  <a:pt x="143746" y="4054360"/>
                  <a:pt x="0" y="4143754"/>
                </a:cubicBezTo>
                <a:cubicBezTo>
                  <a:pt x="0" y="3874355"/>
                  <a:pt x="177704" y="3636835"/>
                  <a:pt x="447987" y="3496580"/>
                </a:cubicBezTo>
                <a:lnTo>
                  <a:pt x="477310" y="3484355"/>
                </a:lnTo>
                <a:lnTo>
                  <a:pt x="477310" y="516312"/>
                </a:lnTo>
                <a:cubicBezTo>
                  <a:pt x="477310" y="231161"/>
                  <a:pt x="708471" y="0"/>
                  <a:pt x="993622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lang="ja-JP" altLang="en-US">
              <a:solidFill>
                <a:schemeClr val="tx1"/>
              </a:solidFill>
              <a:latin typeface="Arial" charset="0"/>
              <a:ea typeface="ＭＳ Ｐゴシック" pitchFamily="50" charset="-128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BABF5F7F-8263-EFE1-377D-3FDDF04E948A}"/>
              </a:ext>
            </a:extLst>
          </p:cNvPr>
          <p:cNvSpPr txBox="1"/>
          <p:nvPr/>
        </p:nvSpPr>
        <p:spPr>
          <a:xfrm rot="19812130">
            <a:off x="1938982" y="4884214"/>
            <a:ext cx="607219" cy="36508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ギュッ</a:t>
            </a:r>
          </a:p>
        </p:txBody>
      </p:sp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FB414A53-6D77-4FBF-B502-B29281AB325B}"/>
              </a:ext>
            </a:extLst>
          </p:cNvPr>
          <p:cNvGrpSpPr/>
          <p:nvPr/>
        </p:nvGrpSpPr>
        <p:grpSpPr>
          <a:xfrm>
            <a:off x="417315" y="3777903"/>
            <a:ext cx="2690480" cy="2863687"/>
            <a:chOff x="-13518065" y="6331470"/>
            <a:chExt cx="2633995" cy="2803566"/>
          </a:xfrm>
        </p:grpSpPr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1E73C114-DE80-64A9-A568-21DA6114EEE9}"/>
                </a:ext>
              </a:extLst>
            </p:cNvPr>
            <p:cNvGrpSpPr/>
            <p:nvPr/>
          </p:nvGrpSpPr>
          <p:grpSpPr>
            <a:xfrm>
              <a:off x="-13518065" y="6587017"/>
              <a:ext cx="2633995" cy="2548019"/>
              <a:chOff x="-5923415" y="5677544"/>
              <a:chExt cx="2633995" cy="2548019"/>
            </a:xfrm>
          </p:grpSpPr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FC6FB804-DCE8-5574-4C87-47FFBCDE265E}"/>
                  </a:ext>
                </a:extLst>
              </p:cNvPr>
              <p:cNvSpPr/>
              <p:nvPr/>
            </p:nvSpPr>
            <p:spPr bwMode="auto">
              <a:xfrm>
                <a:off x="-4392882" y="7231653"/>
                <a:ext cx="1103462" cy="902288"/>
              </a:xfrm>
              <a:custGeom>
                <a:avLst/>
                <a:gdLst>
                  <a:gd name="connsiteX0" fmla="*/ 391205 w 1002502"/>
                  <a:gd name="connsiteY0" fmla="*/ 0 h 819735"/>
                  <a:gd name="connsiteX1" fmla="*/ 725977 w 1002502"/>
                  <a:gd name="connsiteY1" fmla="*/ 0 h 819735"/>
                  <a:gd name="connsiteX2" fmla="*/ 797714 w 1002502"/>
                  <a:gd name="connsiteY2" fmla="*/ 71737 h 819735"/>
                  <a:gd name="connsiteX3" fmla="*/ 797714 w 1002502"/>
                  <a:gd name="connsiteY3" fmla="*/ 126712 h 819735"/>
                  <a:gd name="connsiteX4" fmla="*/ 780952 w 1002502"/>
                  <a:gd name="connsiteY4" fmla="*/ 143474 h 819735"/>
                  <a:gd name="connsiteX5" fmla="*/ 623142 w 1002502"/>
                  <a:gd name="connsiteY5" fmla="*/ 143474 h 819735"/>
                  <a:gd name="connsiteX6" fmla="*/ 642155 w 1002502"/>
                  <a:gd name="connsiteY6" fmla="*/ 272736 h 819735"/>
                  <a:gd name="connsiteX7" fmla="*/ 651668 w 1002502"/>
                  <a:gd name="connsiteY7" fmla="*/ 274272 h 819735"/>
                  <a:gd name="connsiteX8" fmla="*/ 756875 w 1002502"/>
                  <a:gd name="connsiteY8" fmla="*/ 343581 h 819735"/>
                  <a:gd name="connsiteX9" fmla="*/ 759108 w 1002502"/>
                  <a:gd name="connsiteY9" fmla="*/ 347297 h 819735"/>
                  <a:gd name="connsiteX10" fmla="*/ 903188 w 1002502"/>
                  <a:gd name="connsiteY10" fmla="*/ 347297 h 819735"/>
                  <a:gd name="connsiteX11" fmla="*/ 903188 w 1002502"/>
                  <a:gd name="connsiteY11" fmla="*/ 308587 h 819735"/>
                  <a:gd name="connsiteX12" fmla="*/ 953918 w 1002502"/>
                  <a:gd name="connsiteY12" fmla="*/ 308587 h 819735"/>
                  <a:gd name="connsiteX13" fmla="*/ 953918 w 1002502"/>
                  <a:gd name="connsiteY13" fmla="*/ 240264 h 819735"/>
                  <a:gd name="connsiteX14" fmla="*/ 1002502 w 1002502"/>
                  <a:gd name="connsiteY14" fmla="*/ 240264 h 819735"/>
                  <a:gd name="connsiteX15" fmla="*/ 1002502 w 1002502"/>
                  <a:gd name="connsiteY15" fmla="*/ 620585 h 819735"/>
                  <a:gd name="connsiteX16" fmla="*/ 953918 w 1002502"/>
                  <a:gd name="connsiteY16" fmla="*/ 620585 h 819735"/>
                  <a:gd name="connsiteX17" fmla="*/ 953918 w 1002502"/>
                  <a:gd name="connsiteY17" fmla="*/ 552261 h 819735"/>
                  <a:gd name="connsiteX18" fmla="*/ 903188 w 1002502"/>
                  <a:gd name="connsiteY18" fmla="*/ 552261 h 819735"/>
                  <a:gd name="connsiteX19" fmla="*/ 903188 w 1002502"/>
                  <a:gd name="connsiteY19" fmla="*/ 513552 h 819735"/>
                  <a:gd name="connsiteX20" fmla="*/ 783364 w 1002502"/>
                  <a:gd name="connsiteY20" fmla="*/ 513552 h 819735"/>
                  <a:gd name="connsiteX21" fmla="*/ 778922 w 1002502"/>
                  <a:gd name="connsiteY21" fmla="*/ 525001 h 819735"/>
                  <a:gd name="connsiteX22" fmla="*/ 558590 w 1002502"/>
                  <a:gd name="connsiteY22" fmla="*/ 641837 h 819735"/>
                  <a:gd name="connsiteX23" fmla="*/ 338259 w 1002502"/>
                  <a:gd name="connsiteY23" fmla="*/ 525001 h 819735"/>
                  <a:gd name="connsiteX24" fmla="*/ 334544 w 1002502"/>
                  <a:gd name="connsiteY24" fmla="*/ 515427 h 819735"/>
                  <a:gd name="connsiteX25" fmla="*/ 273756 w 1002502"/>
                  <a:gd name="connsiteY25" fmla="*/ 515427 h 819735"/>
                  <a:gd name="connsiteX26" fmla="*/ 195624 w 1002502"/>
                  <a:gd name="connsiteY26" fmla="*/ 593559 h 819735"/>
                  <a:gd name="connsiteX27" fmla="*/ 195623 w 1002502"/>
                  <a:gd name="connsiteY27" fmla="*/ 687448 h 819735"/>
                  <a:gd name="connsiteX28" fmla="*/ 198066 w 1002502"/>
                  <a:gd name="connsiteY28" fmla="*/ 687448 h 819735"/>
                  <a:gd name="connsiteX29" fmla="*/ 220114 w 1002502"/>
                  <a:gd name="connsiteY29" fmla="*/ 709496 h 819735"/>
                  <a:gd name="connsiteX30" fmla="*/ 220114 w 1002502"/>
                  <a:gd name="connsiteY30" fmla="*/ 797687 h 819735"/>
                  <a:gd name="connsiteX31" fmla="*/ 198066 w 1002502"/>
                  <a:gd name="connsiteY31" fmla="*/ 819735 h 819735"/>
                  <a:gd name="connsiteX32" fmla="*/ 22048 w 1002502"/>
                  <a:gd name="connsiteY32" fmla="*/ 819735 h 819735"/>
                  <a:gd name="connsiteX33" fmla="*/ 0 w 1002502"/>
                  <a:gd name="connsiteY33" fmla="*/ 797687 h 819735"/>
                  <a:gd name="connsiteX34" fmla="*/ 0 w 1002502"/>
                  <a:gd name="connsiteY34" fmla="*/ 709496 h 819735"/>
                  <a:gd name="connsiteX35" fmla="*/ 22048 w 1002502"/>
                  <a:gd name="connsiteY35" fmla="*/ 687448 h 819735"/>
                  <a:gd name="connsiteX36" fmla="*/ 27479 w 1002502"/>
                  <a:gd name="connsiteY36" fmla="*/ 687448 h 819735"/>
                  <a:gd name="connsiteX37" fmla="*/ 27479 w 1002502"/>
                  <a:gd name="connsiteY37" fmla="*/ 593559 h 819735"/>
                  <a:gd name="connsiteX38" fmla="*/ 273756 w 1002502"/>
                  <a:gd name="connsiteY38" fmla="*/ 347282 h 819735"/>
                  <a:gd name="connsiteX39" fmla="*/ 358081 w 1002502"/>
                  <a:gd name="connsiteY39" fmla="*/ 347283 h 819735"/>
                  <a:gd name="connsiteX40" fmla="*/ 360306 w 1002502"/>
                  <a:gd name="connsiteY40" fmla="*/ 343581 h 819735"/>
                  <a:gd name="connsiteX41" fmla="*/ 465513 w 1002502"/>
                  <a:gd name="connsiteY41" fmla="*/ 274272 h 819735"/>
                  <a:gd name="connsiteX42" fmla="*/ 475024 w 1002502"/>
                  <a:gd name="connsiteY42" fmla="*/ 272736 h 819735"/>
                  <a:gd name="connsiteX43" fmla="*/ 494036 w 1002502"/>
                  <a:gd name="connsiteY43" fmla="*/ 143474 h 819735"/>
                  <a:gd name="connsiteX44" fmla="*/ 336230 w 1002502"/>
                  <a:gd name="connsiteY44" fmla="*/ 143474 h 819735"/>
                  <a:gd name="connsiteX45" fmla="*/ 319468 w 1002502"/>
                  <a:gd name="connsiteY45" fmla="*/ 126712 h 819735"/>
                  <a:gd name="connsiteX46" fmla="*/ 319468 w 1002502"/>
                  <a:gd name="connsiteY46" fmla="*/ 71737 h 819735"/>
                  <a:gd name="connsiteX47" fmla="*/ 391205 w 1002502"/>
                  <a:gd name="connsiteY47" fmla="*/ 0 h 8197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1002502" h="819735">
                    <a:moveTo>
                      <a:pt x="391205" y="0"/>
                    </a:moveTo>
                    <a:lnTo>
                      <a:pt x="725977" y="0"/>
                    </a:lnTo>
                    <a:cubicBezTo>
                      <a:pt x="765596" y="0"/>
                      <a:pt x="797714" y="32118"/>
                      <a:pt x="797714" y="71737"/>
                    </a:cubicBezTo>
                    <a:lnTo>
                      <a:pt x="797714" y="126712"/>
                    </a:lnTo>
                    <a:cubicBezTo>
                      <a:pt x="797714" y="135969"/>
                      <a:pt x="790209" y="143474"/>
                      <a:pt x="780952" y="143474"/>
                    </a:cubicBezTo>
                    <a:lnTo>
                      <a:pt x="623142" y="143474"/>
                    </a:lnTo>
                    <a:lnTo>
                      <a:pt x="642155" y="272736"/>
                    </a:lnTo>
                    <a:lnTo>
                      <a:pt x="651668" y="274272"/>
                    </a:lnTo>
                    <a:cubicBezTo>
                      <a:pt x="694580" y="288793"/>
                      <a:pt x="731091" y="313050"/>
                      <a:pt x="756875" y="343581"/>
                    </a:cubicBezTo>
                    <a:lnTo>
                      <a:pt x="759108" y="347297"/>
                    </a:lnTo>
                    <a:lnTo>
                      <a:pt x="903188" y="347297"/>
                    </a:lnTo>
                    <a:lnTo>
                      <a:pt x="903188" y="308587"/>
                    </a:lnTo>
                    <a:lnTo>
                      <a:pt x="953918" y="308587"/>
                    </a:lnTo>
                    <a:lnTo>
                      <a:pt x="953918" y="240264"/>
                    </a:lnTo>
                    <a:lnTo>
                      <a:pt x="1002502" y="240264"/>
                    </a:lnTo>
                    <a:lnTo>
                      <a:pt x="1002502" y="620585"/>
                    </a:lnTo>
                    <a:lnTo>
                      <a:pt x="953918" y="620585"/>
                    </a:lnTo>
                    <a:lnTo>
                      <a:pt x="953918" y="552261"/>
                    </a:lnTo>
                    <a:lnTo>
                      <a:pt x="903188" y="552261"/>
                    </a:lnTo>
                    <a:lnTo>
                      <a:pt x="903188" y="513552"/>
                    </a:lnTo>
                    <a:lnTo>
                      <a:pt x="783364" y="513552"/>
                    </a:lnTo>
                    <a:lnTo>
                      <a:pt x="778922" y="525001"/>
                    </a:lnTo>
                    <a:cubicBezTo>
                      <a:pt x="742621" y="593661"/>
                      <a:pt x="657638" y="641837"/>
                      <a:pt x="558590" y="641837"/>
                    </a:cubicBezTo>
                    <a:cubicBezTo>
                      <a:pt x="459542" y="641837"/>
                      <a:pt x="374559" y="593661"/>
                      <a:pt x="338259" y="525001"/>
                    </a:cubicBezTo>
                    <a:lnTo>
                      <a:pt x="334544" y="515427"/>
                    </a:lnTo>
                    <a:lnTo>
                      <a:pt x="273756" y="515427"/>
                    </a:lnTo>
                    <a:cubicBezTo>
                      <a:pt x="230605" y="515427"/>
                      <a:pt x="195624" y="550408"/>
                      <a:pt x="195624" y="593559"/>
                    </a:cubicBezTo>
                    <a:lnTo>
                      <a:pt x="195623" y="687448"/>
                    </a:lnTo>
                    <a:lnTo>
                      <a:pt x="198066" y="687448"/>
                    </a:lnTo>
                    <a:cubicBezTo>
                      <a:pt x="210243" y="687448"/>
                      <a:pt x="220114" y="697319"/>
                      <a:pt x="220114" y="709496"/>
                    </a:cubicBezTo>
                    <a:lnTo>
                      <a:pt x="220114" y="797687"/>
                    </a:lnTo>
                    <a:cubicBezTo>
                      <a:pt x="220114" y="809864"/>
                      <a:pt x="210243" y="819735"/>
                      <a:pt x="198066" y="819735"/>
                    </a:cubicBezTo>
                    <a:lnTo>
                      <a:pt x="22048" y="819735"/>
                    </a:lnTo>
                    <a:cubicBezTo>
                      <a:pt x="9871" y="819735"/>
                      <a:pt x="0" y="809864"/>
                      <a:pt x="0" y="797687"/>
                    </a:cubicBezTo>
                    <a:lnTo>
                      <a:pt x="0" y="709496"/>
                    </a:lnTo>
                    <a:cubicBezTo>
                      <a:pt x="0" y="697319"/>
                      <a:pt x="9871" y="687448"/>
                      <a:pt x="22048" y="687448"/>
                    </a:cubicBezTo>
                    <a:lnTo>
                      <a:pt x="27479" y="687448"/>
                    </a:lnTo>
                    <a:lnTo>
                      <a:pt x="27479" y="593559"/>
                    </a:lnTo>
                    <a:cubicBezTo>
                      <a:pt x="27479" y="457544"/>
                      <a:pt x="137741" y="347282"/>
                      <a:pt x="273756" y="347282"/>
                    </a:cubicBezTo>
                    <a:lnTo>
                      <a:pt x="358081" y="347283"/>
                    </a:lnTo>
                    <a:lnTo>
                      <a:pt x="360306" y="343581"/>
                    </a:lnTo>
                    <a:cubicBezTo>
                      <a:pt x="386089" y="313050"/>
                      <a:pt x="422600" y="288793"/>
                      <a:pt x="465513" y="274272"/>
                    </a:cubicBezTo>
                    <a:lnTo>
                      <a:pt x="475024" y="272736"/>
                    </a:lnTo>
                    <a:lnTo>
                      <a:pt x="494036" y="143474"/>
                    </a:lnTo>
                    <a:lnTo>
                      <a:pt x="336230" y="143474"/>
                    </a:lnTo>
                    <a:cubicBezTo>
                      <a:pt x="326973" y="143474"/>
                      <a:pt x="319468" y="135969"/>
                      <a:pt x="319468" y="126712"/>
                    </a:cubicBezTo>
                    <a:lnTo>
                      <a:pt x="319468" y="71737"/>
                    </a:lnTo>
                    <a:cubicBezTo>
                      <a:pt x="319468" y="32118"/>
                      <a:pt x="351586" y="0"/>
                      <a:pt x="391205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851B4A75-4B97-351A-06AE-94931264CD46}"/>
                  </a:ext>
                </a:extLst>
              </p:cNvPr>
              <p:cNvSpPr/>
              <p:nvPr/>
            </p:nvSpPr>
            <p:spPr bwMode="auto">
              <a:xfrm rot="19810211" flipH="1">
                <a:off x="-4343958" y="6923523"/>
                <a:ext cx="745649" cy="556743"/>
              </a:xfrm>
              <a:custGeom>
                <a:avLst/>
                <a:gdLst>
                  <a:gd name="connsiteX0" fmla="*/ 467461 w 1835340"/>
                  <a:gd name="connsiteY0" fmla="*/ 652 h 1249027"/>
                  <a:gd name="connsiteX1" fmla="*/ 474924 w 1835340"/>
                  <a:gd name="connsiteY1" fmla="*/ 2281 h 1249027"/>
                  <a:gd name="connsiteX2" fmla="*/ 524325 w 1835340"/>
                  <a:gd name="connsiteY2" fmla="*/ 9671 h 1249027"/>
                  <a:gd name="connsiteX3" fmla="*/ 858349 w 1835340"/>
                  <a:gd name="connsiteY3" fmla="*/ 156148 h 1249027"/>
                  <a:gd name="connsiteX4" fmla="*/ 892671 w 1835340"/>
                  <a:gd name="connsiteY4" fmla="*/ 183594 h 1249027"/>
                  <a:gd name="connsiteX5" fmla="*/ 923381 w 1835340"/>
                  <a:gd name="connsiteY5" fmla="*/ 189280 h 1249027"/>
                  <a:gd name="connsiteX6" fmla="*/ 1048397 w 1835340"/>
                  <a:gd name="connsiteY6" fmla="*/ 228816 h 1249027"/>
                  <a:gd name="connsiteX7" fmla="*/ 1291553 w 1835340"/>
                  <a:gd name="connsiteY7" fmla="*/ 413536 h 1249027"/>
                  <a:gd name="connsiteX8" fmla="*/ 1835340 w 1835340"/>
                  <a:gd name="connsiteY8" fmla="*/ 277051 h 1249027"/>
                  <a:gd name="connsiteX9" fmla="*/ 1832791 w 1835340"/>
                  <a:gd name="connsiteY9" fmla="*/ 808909 h 1249027"/>
                  <a:gd name="connsiteX10" fmla="*/ 1283348 w 1835340"/>
                  <a:gd name="connsiteY10" fmla="*/ 836674 h 1249027"/>
                  <a:gd name="connsiteX11" fmla="*/ 1043542 w 1835340"/>
                  <a:gd name="connsiteY11" fmla="*/ 968099 h 1249027"/>
                  <a:gd name="connsiteX12" fmla="*/ 1040134 w 1835340"/>
                  <a:gd name="connsiteY12" fmla="*/ 969257 h 1249027"/>
                  <a:gd name="connsiteX13" fmla="*/ 1038920 w 1835340"/>
                  <a:gd name="connsiteY13" fmla="*/ 972209 h 1249027"/>
                  <a:gd name="connsiteX14" fmla="*/ 833007 w 1835340"/>
                  <a:gd name="connsiteY14" fmla="*/ 1225162 h 1249027"/>
                  <a:gd name="connsiteX15" fmla="*/ 832381 w 1835340"/>
                  <a:gd name="connsiteY15" fmla="*/ 1224328 h 1249027"/>
                  <a:gd name="connsiteX16" fmla="*/ 822777 w 1835340"/>
                  <a:gd name="connsiteY16" fmla="*/ 1231633 h 1249027"/>
                  <a:gd name="connsiteX17" fmla="*/ 801439 w 1835340"/>
                  <a:gd name="connsiteY17" fmla="*/ 1241935 h 1249027"/>
                  <a:gd name="connsiteX18" fmla="*/ 651490 w 1835340"/>
                  <a:gd name="connsiteY18" fmla="*/ 1172035 h 1249027"/>
                  <a:gd name="connsiteX19" fmla="*/ 681730 w 1835340"/>
                  <a:gd name="connsiteY19" fmla="*/ 1046295 h 1249027"/>
                  <a:gd name="connsiteX20" fmla="*/ 692737 w 1835340"/>
                  <a:gd name="connsiteY20" fmla="*/ 1037923 h 1249027"/>
                  <a:gd name="connsiteX21" fmla="*/ 692523 w 1835340"/>
                  <a:gd name="connsiteY21" fmla="*/ 1037636 h 1249027"/>
                  <a:gd name="connsiteX22" fmla="*/ 853848 w 1835340"/>
                  <a:gd name="connsiteY22" fmla="*/ 798172 h 1249027"/>
                  <a:gd name="connsiteX23" fmla="*/ 858159 w 1835340"/>
                  <a:gd name="connsiteY23" fmla="*/ 777103 h 1249027"/>
                  <a:gd name="connsiteX24" fmla="*/ 829673 w 1835340"/>
                  <a:gd name="connsiteY24" fmla="*/ 771815 h 1249027"/>
                  <a:gd name="connsiteX25" fmla="*/ 373140 w 1835340"/>
                  <a:gd name="connsiteY25" fmla="*/ 965296 h 1249027"/>
                  <a:gd name="connsiteX26" fmla="*/ 352350 w 1835340"/>
                  <a:gd name="connsiteY26" fmla="*/ 996848 h 1249027"/>
                  <a:gd name="connsiteX27" fmla="*/ 349676 w 1835340"/>
                  <a:gd name="connsiteY27" fmla="*/ 1002610 h 1249027"/>
                  <a:gd name="connsiteX28" fmla="*/ 337654 w 1835340"/>
                  <a:gd name="connsiteY28" fmla="*/ 1019110 h 1249027"/>
                  <a:gd name="connsiteX29" fmla="*/ 197584 w 1835340"/>
                  <a:gd name="connsiteY29" fmla="*/ 1029423 h 1249027"/>
                  <a:gd name="connsiteX30" fmla="*/ 179516 w 1835340"/>
                  <a:gd name="connsiteY30" fmla="*/ 905603 h 1249027"/>
                  <a:gd name="connsiteX31" fmla="*/ 183781 w 1835340"/>
                  <a:gd name="connsiteY31" fmla="*/ 899748 h 1249027"/>
                  <a:gd name="connsiteX32" fmla="*/ 183699 w 1835340"/>
                  <a:gd name="connsiteY32" fmla="*/ 899699 h 1249027"/>
                  <a:gd name="connsiteX33" fmla="*/ 215544 w 1835340"/>
                  <a:gd name="connsiteY33" fmla="*/ 851369 h 1249027"/>
                  <a:gd name="connsiteX34" fmla="*/ 250912 w 1835340"/>
                  <a:gd name="connsiteY34" fmla="*/ 806526 h 1249027"/>
                  <a:gd name="connsiteX35" fmla="*/ 483530 w 1835340"/>
                  <a:gd name="connsiteY35" fmla="*/ 632443 h 1249027"/>
                  <a:gd name="connsiteX36" fmla="*/ 520254 w 1835340"/>
                  <a:gd name="connsiteY36" fmla="*/ 618142 h 1249027"/>
                  <a:gd name="connsiteX37" fmla="*/ 479910 w 1835340"/>
                  <a:gd name="connsiteY37" fmla="*/ 625021 h 1249027"/>
                  <a:gd name="connsiteX38" fmla="*/ 187389 w 1835340"/>
                  <a:gd name="connsiteY38" fmla="*/ 781950 h 1249027"/>
                  <a:gd name="connsiteX39" fmla="*/ 186825 w 1835340"/>
                  <a:gd name="connsiteY39" fmla="*/ 781376 h 1249027"/>
                  <a:gd name="connsiteX40" fmla="*/ 176216 w 1835340"/>
                  <a:gd name="connsiteY40" fmla="*/ 792896 h 1249027"/>
                  <a:gd name="connsiteX41" fmla="*/ 41106 w 1835340"/>
                  <a:gd name="connsiteY41" fmla="*/ 800075 h 1249027"/>
                  <a:gd name="connsiteX42" fmla="*/ 22668 w 1835340"/>
                  <a:gd name="connsiteY42" fmla="*/ 649291 h 1249027"/>
                  <a:gd name="connsiteX43" fmla="*/ 37645 w 1835340"/>
                  <a:gd name="connsiteY43" fmla="*/ 633028 h 1249027"/>
                  <a:gd name="connsiteX44" fmla="*/ 41717 w 1835340"/>
                  <a:gd name="connsiteY44" fmla="*/ 630046 h 1249027"/>
                  <a:gd name="connsiteX45" fmla="*/ 89516 w 1835340"/>
                  <a:gd name="connsiteY45" fmla="*/ 586865 h 1249027"/>
                  <a:gd name="connsiteX46" fmla="*/ 501285 w 1835340"/>
                  <a:gd name="connsiteY46" fmla="*/ 408039 h 1249027"/>
                  <a:gd name="connsiteX47" fmla="*/ 529045 w 1835340"/>
                  <a:gd name="connsiteY47" fmla="*/ 405808 h 1249027"/>
                  <a:gd name="connsiteX48" fmla="*/ 509439 w 1835340"/>
                  <a:gd name="connsiteY48" fmla="*/ 404129 h 1249027"/>
                  <a:gd name="connsiteX49" fmla="*/ 227499 w 1835340"/>
                  <a:gd name="connsiteY49" fmla="*/ 459332 h 1249027"/>
                  <a:gd name="connsiteX50" fmla="*/ 187316 w 1835340"/>
                  <a:gd name="connsiteY50" fmla="*/ 480101 h 1249027"/>
                  <a:gd name="connsiteX51" fmla="*/ 178969 w 1835340"/>
                  <a:gd name="connsiteY51" fmla="*/ 485964 h 1249027"/>
                  <a:gd name="connsiteX52" fmla="*/ 69629 w 1835340"/>
                  <a:gd name="connsiteY52" fmla="*/ 477401 h 1249027"/>
                  <a:gd name="connsiteX53" fmla="*/ 47943 w 1835340"/>
                  <a:gd name="connsiteY53" fmla="*/ 339762 h 1249027"/>
                  <a:gd name="connsiteX54" fmla="*/ 76932 w 1835340"/>
                  <a:gd name="connsiteY54" fmla="*/ 314469 h 1249027"/>
                  <a:gd name="connsiteX55" fmla="*/ 81849 w 1835340"/>
                  <a:gd name="connsiteY55" fmla="*/ 312325 h 1249027"/>
                  <a:gd name="connsiteX56" fmla="*/ 144617 w 1835340"/>
                  <a:gd name="connsiteY56" fmla="*/ 279884 h 1249027"/>
                  <a:gd name="connsiteX57" fmla="*/ 565720 w 1835340"/>
                  <a:gd name="connsiteY57" fmla="*/ 210253 h 1249027"/>
                  <a:gd name="connsiteX58" fmla="*/ 586576 w 1835340"/>
                  <a:gd name="connsiteY58" fmla="*/ 213384 h 1249027"/>
                  <a:gd name="connsiteX59" fmla="*/ 590599 w 1835340"/>
                  <a:gd name="connsiteY59" fmla="*/ 211265 h 1249027"/>
                  <a:gd name="connsiteX60" fmla="*/ 572053 w 1835340"/>
                  <a:gd name="connsiteY60" fmla="*/ 204507 h 1249027"/>
                  <a:gd name="connsiteX61" fmla="*/ 491821 w 1835340"/>
                  <a:gd name="connsiteY61" fmla="*/ 183993 h 1249027"/>
                  <a:gd name="connsiteX62" fmla="*/ 455210 w 1835340"/>
                  <a:gd name="connsiteY62" fmla="*/ 178517 h 1249027"/>
                  <a:gd name="connsiteX63" fmla="*/ 450861 w 1835340"/>
                  <a:gd name="connsiteY63" fmla="*/ 178414 h 1249027"/>
                  <a:gd name="connsiteX64" fmla="*/ 416158 w 1835340"/>
                  <a:gd name="connsiteY64" fmla="*/ 167164 h 1249027"/>
                  <a:gd name="connsiteX65" fmla="*/ 378691 w 1835340"/>
                  <a:gd name="connsiteY65" fmla="*/ 44957 h 1249027"/>
                  <a:gd name="connsiteX66" fmla="*/ 395096 w 1835340"/>
                  <a:gd name="connsiteY66" fmla="*/ 23876 h 1249027"/>
                  <a:gd name="connsiteX67" fmla="*/ 467461 w 1835340"/>
                  <a:gd name="connsiteY67" fmla="*/ 652 h 1249027"/>
                  <a:gd name="connsiteX0" fmla="*/ 467461 w 2140243"/>
                  <a:gd name="connsiteY0" fmla="*/ 652 h 1249027"/>
                  <a:gd name="connsiteX1" fmla="*/ 474924 w 2140243"/>
                  <a:gd name="connsiteY1" fmla="*/ 2281 h 1249027"/>
                  <a:gd name="connsiteX2" fmla="*/ 524325 w 2140243"/>
                  <a:gd name="connsiteY2" fmla="*/ 9671 h 1249027"/>
                  <a:gd name="connsiteX3" fmla="*/ 858349 w 2140243"/>
                  <a:gd name="connsiteY3" fmla="*/ 156148 h 1249027"/>
                  <a:gd name="connsiteX4" fmla="*/ 892671 w 2140243"/>
                  <a:gd name="connsiteY4" fmla="*/ 183594 h 1249027"/>
                  <a:gd name="connsiteX5" fmla="*/ 923381 w 2140243"/>
                  <a:gd name="connsiteY5" fmla="*/ 189280 h 1249027"/>
                  <a:gd name="connsiteX6" fmla="*/ 1048397 w 2140243"/>
                  <a:gd name="connsiteY6" fmla="*/ 228816 h 1249027"/>
                  <a:gd name="connsiteX7" fmla="*/ 1291553 w 2140243"/>
                  <a:gd name="connsiteY7" fmla="*/ 413536 h 1249027"/>
                  <a:gd name="connsiteX8" fmla="*/ 1835340 w 2140243"/>
                  <a:gd name="connsiteY8" fmla="*/ 277051 h 1249027"/>
                  <a:gd name="connsiteX9" fmla="*/ 2140243 w 2140243"/>
                  <a:gd name="connsiteY9" fmla="*/ 541193 h 1249027"/>
                  <a:gd name="connsiteX10" fmla="*/ 1832791 w 2140243"/>
                  <a:gd name="connsiteY10" fmla="*/ 808909 h 1249027"/>
                  <a:gd name="connsiteX11" fmla="*/ 1283348 w 2140243"/>
                  <a:gd name="connsiteY11" fmla="*/ 836674 h 1249027"/>
                  <a:gd name="connsiteX12" fmla="*/ 1043542 w 2140243"/>
                  <a:gd name="connsiteY12" fmla="*/ 968099 h 1249027"/>
                  <a:gd name="connsiteX13" fmla="*/ 1040134 w 2140243"/>
                  <a:gd name="connsiteY13" fmla="*/ 969257 h 1249027"/>
                  <a:gd name="connsiteX14" fmla="*/ 1038920 w 2140243"/>
                  <a:gd name="connsiteY14" fmla="*/ 972209 h 1249027"/>
                  <a:gd name="connsiteX15" fmla="*/ 833007 w 2140243"/>
                  <a:gd name="connsiteY15" fmla="*/ 1225162 h 1249027"/>
                  <a:gd name="connsiteX16" fmla="*/ 832381 w 2140243"/>
                  <a:gd name="connsiteY16" fmla="*/ 1224328 h 1249027"/>
                  <a:gd name="connsiteX17" fmla="*/ 822777 w 2140243"/>
                  <a:gd name="connsiteY17" fmla="*/ 1231633 h 1249027"/>
                  <a:gd name="connsiteX18" fmla="*/ 801439 w 2140243"/>
                  <a:gd name="connsiteY18" fmla="*/ 1241935 h 1249027"/>
                  <a:gd name="connsiteX19" fmla="*/ 651490 w 2140243"/>
                  <a:gd name="connsiteY19" fmla="*/ 1172035 h 1249027"/>
                  <a:gd name="connsiteX20" fmla="*/ 681730 w 2140243"/>
                  <a:gd name="connsiteY20" fmla="*/ 1046295 h 1249027"/>
                  <a:gd name="connsiteX21" fmla="*/ 692737 w 2140243"/>
                  <a:gd name="connsiteY21" fmla="*/ 1037923 h 1249027"/>
                  <a:gd name="connsiteX22" fmla="*/ 692523 w 2140243"/>
                  <a:gd name="connsiteY22" fmla="*/ 1037636 h 1249027"/>
                  <a:gd name="connsiteX23" fmla="*/ 853848 w 2140243"/>
                  <a:gd name="connsiteY23" fmla="*/ 798172 h 1249027"/>
                  <a:gd name="connsiteX24" fmla="*/ 858159 w 2140243"/>
                  <a:gd name="connsiteY24" fmla="*/ 777103 h 1249027"/>
                  <a:gd name="connsiteX25" fmla="*/ 829673 w 2140243"/>
                  <a:gd name="connsiteY25" fmla="*/ 771815 h 1249027"/>
                  <a:gd name="connsiteX26" fmla="*/ 373140 w 2140243"/>
                  <a:gd name="connsiteY26" fmla="*/ 965296 h 1249027"/>
                  <a:gd name="connsiteX27" fmla="*/ 352350 w 2140243"/>
                  <a:gd name="connsiteY27" fmla="*/ 996848 h 1249027"/>
                  <a:gd name="connsiteX28" fmla="*/ 349676 w 2140243"/>
                  <a:gd name="connsiteY28" fmla="*/ 1002610 h 1249027"/>
                  <a:gd name="connsiteX29" fmla="*/ 337654 w 2140243"/>
                  <a:gd name="connsiteY29" fmla="*/ 1019110 h 1249027"/>
                  <a:gd name="connsiteX30" fmla="*/ 197584 w 2140243"/>
                  <a:gd name="connsiteY30" fmla="*/ 1029423 h 1249027"/>
                  <a:gd name="connsiteX31" fmla="*/ 179516 w 2140243"/>
                  <a:gd name="connsiteY31" fmla="*/ 905603 h 1249027"/>
                  <a:gd name="connsiteX32" fmla="*/ 183781 w 2140243"/>
                  <a:gd name="connsiteY32" fmla="*/ 899748 h 1249027"/>
                  <a:gd name="connsiteX33" fmla="*/ 183699 w 2140243"/>
                  <a:gd name="connsiteY33" fmla="*/ 899699 h 1249027"/>
                  <a:gd name="connsiteX34" fmla="*/ 215544 w 2140243"/>
                  <a:gd name="connsiteY34" fmla="*/ 851369 h 1249027"/>
                  <a:gd name="connsiteX35" fmla="*/ 250912 w 2140243"/>
                  <a:gd name="connsiteY35" fmla="*/ 806526 h 1249027"/>
                  <a:gd name="connsiteX36" fmla="*/ 483530 w 2140243"/>
                  <a:gd name="connsiteY36" fmla="*/ 632443 h 1249027"/>
                  <a:gd name="connsiteX37" fmla="*/ 520254 w 2140243"/>
                  <a:gd name="connsiteY37" fmla="*/ 618142 h 1249027"/>
                  <a:gd name="connsiteX38" fmla="*/ 479910 w 2140243"/>
                  <a:gd name="connsiteY38" fmla="*/ 625021 h 1249027"/>
                  <a:gd name="connsiteX39" fmla="*/ 187389 w 2140243"/>
                  <a:gd name="connsiteY39" fmla="*/ 781950 h 1249027"/>
                  <a:gd name="connsiteX40" fmla="*/ 186825 w 2140243"/>
                  <a:gd name="connsiteY40" fmla="*/ 781376 h 1249027"/>
                  <a:gd name="connsiteX41" fmla="*/ 176216 w 2140243"/>
                  <a:gd name="connsiteY41" fmla="*/ 792896 h 1249027"/>
                  <a:gd name="connsiteX42" fmla="*/ 41106 w 2140243"/>
                  <a:gd name="connsiteY42" fmla="*/ 800075 h 1249027"/>
                  <a:gd name="connsiteX43" fmla="*/ 22668 w 2140243"/>
                  <a:gd name="connsiteY43" fmla="*/ 649291 h 1249027"/>
                  <a:gd name="connsiteX44" fmla="*/ 37645 w 2140243"/>
                  <a:gd name="connsiteY44" fmla="*/ 633028 h 1249027"/>
                  <a:gd name="connsiteX45" fmla="*/ 41717 w 2140243"/>
                  <a:gd name="connsiteY45" fmla="*/ 630046 h 1249027"/>
                  <a:gd name="connsiteX46" fmla="*/ 89516 w 2140243"/>
                  <a:gd name="connsiteY46" fmla="*/ 586865 h 1249027"/>
                  <a:gd name="connsiteX47" fmla="*/ 501285 w 2140243"/>
                  <a:gd name="connsiteY47" fmla="*/ 408039 h 1249027"/>
                  <a:gd name="connsiteX48" fmla="*/ 529045 w 2140243"/>
                  <a:gd name="connsiteY48" fmla="*/ 405808 h 1249027"/>
                  <a:gd name="connsiteX49" fmla="*/ 509439 w 2140243"/>
                  <a:gd name="connsiteY49" fmla="*/ 404129 h 1249027"/>
                  <a:gd name="connsiteX50" fmla="*/ 227499 w 2140243"/>
                  <a:gd name="connsiteY50" fmla="*/ 459332 h 1249027"/>
                  <a:gd name="connsiteX51" fmla="*/ 187316 w 2140243"/>
                  <a:gd name="connsiteY51" fmla="*/ 480101 h 1249027"/>
                  <a:gd name="connsiteX52" fmla="*/ 178969 w 2140243"/>
                  <a:gd name="connsiteY52" fmla="*/ 485964 h 1249027"/>
                  <a:gd name="connsiteX53" fmla="*/ 69629 w 2140243"/>
                  <a:gd name="connsiteY53" fmla="*/ 477401 h 1249027"/>
                  <a:gd name="connsiteX54" fmla="*/ 47943 w 2140243"/>
                  <a:gd name="connsiteY54" fmla="*/ 339762 h 1249027"/>
                  <a:gd name="connsiteX55" fmla="*/ 76932 w 2140243"/>
                  <a:gd name="connsiteY55" fmla="*/ 314469 h 1249027"/>
                  <a:gd name="connsiteX56" fmla="*/ 81849 w 2140243"/>
                  <a:gd name="connsiteY56" fmla="*/ 312325 h 1249027"/>
                  <a:gd name="connsiteX57" fmla="*/ 144617 w 2140243"/>
                  <a:gd name="connsiteY57" fmla="*/ 279884 h 1249027"/>
                  <a:gd name="connsiteX58" fmla="*/ 565720 w 2140243"/>
                  <a:gd name="connsiteY58" fmla="*/ 210253 h 1249027"/>
                  <a:gd name="connsiteX59" fmla="*/ 586576 w 2140243"/>
                  <a:gd name="connsiteY59" fmla="*/ 213384 h 1249027"/>
                  <a:gd name="connsiteX60" fmla="*/ 590599 w 2140243"/>
                  <a:gd name="connsiteY60" fmla="*/ 211265 h 1249027"/>
                  <a:gd name="connsiteX61" fmla="*/ 572053 w 2140243"/>
                  <a:gd name="connsiteY61" fmla="*/ 204507 h 1249027"/>
                  <a:gd name="connsiteX62" fmla="*/ 491821 w 2140243"/>
                  <a:gd name="connsiteY62" fmla="*/ 183993 h 1249027"/>
                  <a:gd name="connsiteX63" fmla="*/ 455210 w 2140243"/>
                  <a:gd name="connsiteY63" fmla="*/ 178517 h 1249027"/>
                  <a:gd name="connsiteX64" fmla="*/ 450861 w 2140243"/>
                  <a:gd name="connsiteY64" fmla="*/ 178414 h 1249027"/>
                  <a:gd name="connsiteX65" fmla="*/ 416158 w 2140243"/>
                  <a:gd name="connsiteY65" fmla="*/ 167164 h 1249027"/>
                  <a:gd name="connsiteX66" fmla="*/ 378691 w 2140243"/>
                  <a:gd name="connsiteY66" fmla="*/ 44957 h 1249027"/>
                  <a:gd name="connsiteX67" fmla="*/ 395096 w 2140243"/>
                  <a:gd name="connsiteY67" fmla="*/ 23876 h 1249027"/>
                  <a:gd name="connsiteX68" fmla="*/ 467461 w 2140243"/>
                  <a:gd name="connsiteY68" fmla="*/ 652 h 1249027"/>
                  <a:gd name="connsiteX0" fmla="*/ 2140243 w 2231683"/>
                  <a:gd name="connsiteY0" fmla="*/ 541193 h 1249027"/>
                  <a:gd name="connsiteX1" fmla="*/ 1832791 w 2231683"/>
                  <a:gd name="connsiteY1" fmla="*/ 808909 h 1249027"/>
                  <a:gd name="connsiteX2" fmla="*/ 1283348 w 2231683"/>
                  <a:gd name="connsiteY2" fmla="*/ 836674 h 1249027"/>
                  <a:gd name="connsiteX3" fmla="*/ 1043542 w 2231683"/>
                  <a:gd name="connsiteY3" fmla="*/ 968099 h 1249027"/>
                  <a:gd name="connsiteX4" fmla="*/ 1040134 w 2231683"/>
                  <a:gd name="connsiteY4" fmla="*/ 969257 h 1249027"/>
                  <a:gd name="connsiteX5" fmla="*/ 1038920 w 2231683"/>
                  <a:gd name="connsiteY5" fmla="*/ 972209 h 1249027"/>
                  <a:gd name="connsiteX6" fmla="*/ 833007 w 2231683"/>
                  <a:gd name="connsiteY6" fmla="*/ 1225162 h 1249027"/>
                  <a:gd name="connsiteX7" fmla="*/ 832381 w 2231683"/>
                  <a:gd name="connsiteY7" fmla="*/ 1224328 h 1249027"/>
                  <a:gd name="connsiteX8" fmla="*/ 822777 w 2231683"/>
                  <a:gd name="connsiteY8" fmla="*/ 1231633 h 1249027"/>
                  <a:gd name="connsiteX9" fmla="*/ 801439 w 2231683"/>
                  <a:gd name="connsiteY9" fmla="*/ 1241935 h 1249027"/>
                  <a:gd name="connsiteX10" fmla="*/ 651490 w 2231683"/>
                  <a:gd name="connsiteY10" fmla="*/ 1172035 h 1249027"/>
                  <a:gd name="connsiteX11" fmla="*/ 681730 w 2231683"/>
                  <a:gd name="connsiteY11" fmla="*/ 1046295 h 1249027"/>
                  <a:gd name="connsiteX12" fmla="*/ 692737 w 2231683"/>
                  <a:gd name="connsiteY12" fmla="*/ 1037923 h 1249027"/>
                  <a:gd name="connsiteX13" fmla="*/ 692523 w 2231683"/>
                  <a:gd name="connsiteY13" fmla="*/ 1037636 h 1249027"/>
                  <a:gd name="connsiteX14" fmla="*/ 853848 w 2231683"/>
                  <a:gd name="connsiteY14" fmla="*/ 798172 h 1249027"/>
                  <a:gd name="connsiteX15" fmla="*/ 858159 w 2231683"/>
                  <a:gd name="connsiteY15" fmla="*/ 777103 h 1249027"/>
                  <a:gd name="connsiteX16" fmla="*/ 829673 w 2231683"/>
                  <a:gd name="connsiteY16" fmla="*/ 771815 h 1249027"/>
                  <a:gd name="connsiteX17" fmla="*/ 373140 w 2231683"/>
                  <a:gd name="connsiteY17" fmla="*/ 965296 h 1249027"/>
                  <a:gd name="connsiteX18" fmla="*/ 352350 w 2231683"/>
                  <a:gd name="connsiteY18" fmla="*/ 996848 h 1249027"/>
                  <a:gd name="connsiteX19" fmla="*/ 349676 w 2231683"/>
                  <a:gd name="connsiteY19" fmla="*/ 1002610 h 1249027"/>
                  <a:gd name="connsiteX20" fmla="*/ 337654 w 2231683"/>
                  <a:gd name="connsiteY20" fmla="*/ 1019110 h 1249027"/>
                  <a:gd name="connsiteX21" fmla="*/ 197584 w 2231683"/>
                  <a:gd name="connsiteY21" fmla="*/ 1029423 h 1249027"/>
                  <a:gd name="connsiteX22" fmla="*/ 179516 w 2231683"/>
                  <a:gd name="connsiteY22" fmla="*/ 905603 h 1249027"/>
                  <a:gd name="connsiteX23" fmla="*/ 183781 w 2231683"/>
                  <a:gd name="connsiteY23" fmla="*/ 899748 h 1249027"/>
                  <a:gd name="connsiteX24" fmla="*/ 183699 w 2231683"/>
                  <a:gd name="connsiteY24" fmla="*/ 899699 h 1249027"/>
                  <a:gd name="connsiteX25" fmla="*/ 215544 w 2231683"/>
                  <a:gd name="connsiteY25" fmla="*/ 851369 h 1249027"/>
                  <a:gd name="connsiteX26" fmla="*/ 250912 w 2231683"/>
                  <a:gd name="connsiteY26" fmla="*/ 806526 h 1249027"/>
                  <a:gd name="connsiteX27" fmla="*/ 483530 w 2231683"/>
                  <a:gd name="connsiteY27" fmla="*/ 632443 h 1249027"/>
                  <a:gd name="connsiteX28" fmla="*/ 520254 w 2231683"/>
                  <a:gd name="connsiteY28" fmla="*/ 618142 h 1249027"/>
                  <a:gd name="connsiteX29" fmla="*/ 479910 w 2231683"/>
                  <a:gd name="connsiteY29" fmla="*/ 625021 h 1249027"/>
                  <a:gd name="connsiteX30" fmla="*/ 187389 w 2231683"/>
                  <a:gd name="connsiteY30" fmla="*/ 781950 h 1249027"/>
                  <a:gd name="connsiteX31" fmla="*/ 186825 w 2231683"/>
                  <a:gd name="connsiteY31" fmla="*/ 781376 h 1249027"/>
                  <a:gd name="connsiteX32" fmla="*/ 176216 w 2231683"/>
                  <a:gd name="connsiteY32" fmla="*/ 792896 h 1249027"/>
                  <a:gd name="connsiteX33" fmla="*/ 41106 w 2231683"/>
                  <a:gd name="connsiteY33" fmla="*/ 800075 h 1249027"/>
                  <a:gd name="connsiteX34" fmla="*/ 22668 w 2231683"/>
                  <a:gd name="connsiteY34" fmla="*/ 649291 h 1249027"/>
                  <a:gd name="connsiteX35" fmla="*/ 37645 w 2231683"/>
                  <a:gd name="connsiteY35" fmla="*/ 633028 h 1249027"/>
                  <a:gd name="connsiteX36" fmla="*/ 41717 w 2231683"/>
                  <a:gd name="connsiteY36" fmla="*/ 630046 h 1249027"/>
                  <a:gd name="connsiteX37" fmla="*/ 89516 w 2231683"/>
                  <a:gd name="connsiteY37" fmla="*/ 586865 h 1249027"/>
                  <a:gd name="connsiteX38" fmla="*/ 501285 w 2231683"/>
                  <a:gd name="connsiteY38" fmla="*/ 408039 h 1249027"/>
                  <a:gd name="connsiteX39" fmla="*/ 529045 w 2231683"/>
                  <a:gd name="connsiteY39" fmla="*/ 405808 h 1249027"/>
                  <a:gd name="connsiteX40" fmla="*/ 509439 w 2231683"/>
                  <a:gd name="connsiteY40" fmla="*/ 404129 h 1249027"/>
                  <a:gd name="connsiteX41" fmla="*/ 227499 w 2231683"/>
                  <a:gd name="connsiteY41" fmla="*/ 459332 h 1249027"/>
                  <a:gd name="connsiteX42" fmla="*/ 187316 w 2231683"/>
                  <a:gd name="connsiteY42" fmla="*/ 480101 h 1249027"/>
                  <a:gd name="connsiteX43" fmla="*/ 178969 w 2231683"/>
                  <a:gd name="connsiteY43" fmla="*/ 485964 h 1249027"/>
                  <a:gd name="connsiteX44" fmla="*/ 69629 w 2231683"/>
                  <a:gd name="connsiteY44" fmla="*/ 477401 h 1249027"/>
                  <a:gd name="connsiteX45" fmla="*/ 47943 w 2231683"/>
                  <a:gd name="connsiteY45" fmla="*/ 339762 h 1249027"/>
                  <a:gd name="connsiteX46" fmla="*/ 76932 w 2231683"/>
                  <a:gd name="connsiteY46" fmla="*/ 314469 h 1249027"/>
                  <a:gd name="connsiteX47" fmla="*/ 81849 w 2231683"/>
                  <a:gd name="connsiteY47" fmla="*/ 312325 h 1249027"/>
                  <a:gd name="connsiteX48" fmla="*/ 144617 w 2231683"/>
                  <a:gd name="connsiteY48" fmla="*/ 279884 h 1249027"/>
                  <a:gd name="connsiteX49" fmla="*/ 565720 w 2231683"/>
                  <a:gd name="connsiteY49" fmla="*/ 210253 h 1249027"/>
                  <a:gd name="connsiteX50" fmla="*/ 586576 w 2231683"/>
                  <a:gd name="connsiteY50" fmla="*/ 213384 h 1249027"/>
                  <a:gd name="connsiteX51" fmla="*/ 590599 w 2231683"/>
                  <a:gd name="connsiteY51" fmla="*/ 211265 h 1249027"/>
                  <a:gd name="connsiteX52" fmla="*/ 572053 w 2231683"/>
                  <a:gd name="connsiteY52" fmla="*/ 204507 h 1249027"/>
                  <a:gd name="connsiteX53" fmla="*/ 491821 w 2231683"/>
                  <a:gd name="connsiteY53" fmla="*/ 183993 h 1249027"/>
                  <a:gd name="connsiteX54" fmla="*/ 455210 w 2231683"/>
                  <a:gd name="connsiteY54" fmla="*/ 178517 h 1249027"/>
                  <a:gd name="connsiteX55" fmla="*/ 450861 w 2231683"/>
                  <a:gd name="connsiteY55" fmla="*/ 178414 h 1249027"/>
                  <a:gd name="connsiteX56" fmla="*/ 416158 w 2231683"/>
                  <a:gd name="connsiteY56" fmla="*/ 167164 h 1249027"/>
                  <a:gd name="connsiteX57" fmla="*/ 378691 w 2231683"/>
                  <a:gd name="connsiteY57" fmla="*/ 44957 h 1249027"/>
                  <a:gd name="connsiteX58" fmla="*/ 395096 w 2231683"/>
                  <a:gd name="connsiteY58" fmla="*/ 23876 h 1249027"/>
                  <a:gd name="connsiteX59" fmla="*/ 467461 w 2231683"/>
                  <a:gd name="connsiteY59" fmla="*/ 652 h 1249027"/>
                  <a:gd name="connsiteX60" fmla="*/ 474924 w 2231683"/>
                  <a:gd name="connsiteY60" fmla="*/ 2281 h 1249027"/>
                  <a:gd name="connsiteX61" fmla="*/ 524325 w 2231683"/>
                  <a:gd name="connsiteY61" fmla="*/ 9671 h 1249027"/>
                  <a:gd name="connsiteX62" fmla="*/ 858349 w 2231683"/>
                  <a:gd name="connsiteY62" fmla="*/ 156148 h 1249027"/>
                  <a:gd name="connsiteX63" fmla="*/ 892671 w 2231683"/>
                  <a:gd name="connsiteY63" fmla="*/ 183594 h 1249027"/>
                  <a:gd name="connsiteX64" fmla="*/ 923381 w 2231683"/>
                  <a:gd name="connsiteY64" fmla="*/ 189280 h 1249027"/>
                  <a:gd name="connsiteX65" fmla="*/ 1048397 w 2231683"/>
                  <a:gd name="connsiteY65" fmla="*/ 228816 h 1249027"/>
                  <a:gd name="connsiteX66" fmla="*/ 1291553 w 2231683"/>
                  <a:gd name="connsiteY66" fmla="*/ 413536 h 1249027"/>
                  <a:gd name="connsiteX67" fmla="*/ 1835340 w 2231683"/>
                  <a:gd name="connsiteY67" fmla="*/ 277051 h 1249027"/>
                  <a:gd name="connsiteX68" fmla="*/ 2231683 w 2231683"/>
                  <a:gd name="connsiteY68" fmla="*/ 632633 h 1249027"/>
                  <a:gd name="connsiteX0" fmla="*/ 2140243 w 2140243"/>
                  <a:gd name="connsiteY0" fmla="*/ 541193 h 1249027"/>
                  <a:gd name="connsiteX1" fmla="*/ 1832791 w 2140243"/>
                  <a:gd name="connsiteY1" fmla="*/ 808909 h 1249027"/>
                  <a:gd name="connsiteX2" fmla="*/ 1283348 w 2140243"/>
                  <a:gd name="connsiteY2" fmla="*/ 836674 h 1249027"/>
                  <a:gd name="connsiteX3" fmla="*/ 1043542 w 2140243"/>
                  <a:gd name="connsiteY3" fmla="*/ 968099 h 1249027"/>
                  <a:gd name="connsiteX4" fmla="*/ 1040134 w 2140243"/>
                  <a:gd name="connsiteY4" fmla="*/ 969257 h 1249027"/>
                  <a:gd name="connsiteX5" fmla="*/ 1038920 w 2140243"/>
                  <a:gd name="connsiteY5" fmla="*/ 972209 h 1249027"/>
                  <a:gd name="connsiteX6" fmla="*/ 833007 w 2140243"/>
                  <a:gd name="connsiteY6" fmla="*/ 1225162 h 1249027"/>
                  <a:gd name="connsiteX7" fmla="*/ 832381 w 2140243"/>
                  <a:gd name="connsiteY7" fmla="*/ 1224328 h 1249027"/>
                  <a:gd name="connsiteX8" fmla="*/ 822777 w 2140243"/>
                  <a:gd name="connsiteY8" fmla="*/ 1231633 h 1249027"/>
                  <a:gd name="connsiteX9" fmla="*/ 801439 w 2140243"/>
                  <a:gd name="connsiteY9" fmla="*/ 1241935 h 1249027"/>
                  <a:gd name="connsiteX10" fmla="*/ 651490 w 2140243"/>
                  <a:gd name="connsiteY10" fmla="*/ 1172035 h 1249027"/>
                  <a:gd name="connsiteX11" fmla="*/ 681730 w 2140243"/>
                  <a:gd name="connsiteY11" fmla="*/ 1046295 h 1249027"/>
                  <a:gd name="connsiteX12" fmla="*/ 692737 w 2140243"/>
                  <a:gd name="connsiteY12" fmla="*/ 1037923 h 1249027"/>
                  <a:gd name="connsiteX13" fmla="*/ 692523 w 2140243"/>
                  <a:gd name="connsiteY13" fmla="*/ 1037636 h 1249027"/>
                  <a:gd name="connsiteX14" fmla="*/ 853848 w 2140243"/>
                  <a:gd name="connsiteY14" fmla="*/ 798172 h 1249027"/>
                  <a:gd name="connsiteX15" fmla="*/ 858159 w 2140243"/>
                  <a:gd name="connsiteY15" fmla="*/ 777103 h 1249027"/>
                  <a:gd name="connsiteX16" fmla="*/ 829673 w 2140243"/>
                  <a:gd name="connsiteY16" fmla="*/ 771815 h 1249027"/>
                  <a:gd name="connsiteX17" fmla="*/ 373140 w 2140243"/>
                  <a:gd name="connsiteY17" fmla="*/ 965296 h 1249027"/>
                  <a:gd name="connsiteX18" fmla="*/ 352350 w 2140243"/>
                  <a:gd name="connsiteY18" fmla="*/ 996848 h 1249027"/>
                  <a:gd name="connsiteX19" fmla="*/ 349676 w 2140243"/>
                  <a:gd name="connsiteY19" fmla="*/ 1002610 h 1249027"/>
                  <a:gd name="connsiteX20" fmla="*/ 337654 w 2140243"/>
                  <a:gd name="connsiteY20" fmla="*/ 1019110 h 1249027"/>
                  <a:gd name="connsiteX21" fmla="*/ 197584 w 2140243"/>
                  <a:gd name="connsiteY21" fmla="*/ 1029423 h 1249027"/>
                  <a:gd name="connsiteX22" fmla="*/ 179516 w 2140243"/>
                  <a:gd name="connsiteY22" fmla="*/ 905603 h 1249027"/>
                  <a:gd name="connsiteX23" fmla="*/ 183781 w 2140243"/>
                  <a:gd name="connsiteY23" fmla="*/ 899748 h 1249027"/>
                  <a:gd name="connsiteX24" fmla="*/ 183699 w 2140243"/>
                  <a:gd name="connsiteY24" fmla="*/ 899699 h 1249027"/>
                  <a:gd name="connsiteX25" fmla="*/ 215544 w 2140243"/>
                  <a:gd name="connsiteY25" fmla="*/ 851369 h 1249027"/>
                  <a:gd name="connsiteX26" fmla="*/ 250912 w 2140243"/>
                  <a:gd name="connsiteY26" fmla="*/ 806526 h 1249027"/>
                  <a:gd name="connsiteX27" fmla="*/ 483530 w 2140243"/>
                  <a:gd name="connsiteY27" fmla="*/ 632443 h 1249027"/>
                  <a:gd name="connsiteX28" fmla="*/ 520254 w 2140243"/>
                  <a:gd name="connsiteY28" fmla="*/ 618142 h 1249027"/>
                  <a:gd name="connsiteX29" fmla="*/ 479910 w 2140243"/>
                  <a:gd name="connsiteY29" fmla="*/ 625021 h 1249027"/>
                  <a:gd name="connsiteX30" fmla="*/ 187389 w 2140243"/>
                  <a:gd name="connsiteY30" fmla="*/ 781950 h 1249027"/>
                  <a:gd name="connsiteX31" fmla="*/ 186825 w 2140243"/>
                  <a:gd name="connsiteY31" fmla="*/ 781376 h 1249027"/>
                  <a:gd name="connsiteX32" fmla="*/ 176216 w 2140243"/>
                  <a:gd name="connsiteY32" fmla="*/ 792896 h 1249027"/>
                  <a:gd name="connsiteX33" fmla="*/ 41106 w 2140243"/>
                  <a:gd name="connsiteY33" fmla="*/ 800075 h 1249027"/>
                  <a:gd name="connsiteX34" fmla="*/ 22668 w 2140243"/>
                  <a:gd name="connsiteY34" fmla="*/ 649291 h 1249027"/>
                  <a:gd name="connsiteX35" fmla="*/ 37645 w 2140243"/>
                  <a:gd name="connsiteY35" fmla="*/ 633028 h 1249027"/>
                  <a:gd name="connsiteX36" fmla="*/ 41717 w 2140243"/>
                  <a:gd name="connsiteY36" fmla="*/ 630046 h 1249027"/>
                  <a:gd name="connsiteX37" fmla="*/ 89516 w 2140243"/>
                  <a:gd name="connsiteY37" fmla="*/ 586865 h 1249027"/>
                  <a:gd name="connsiteX38" fmla="*/ 501285 w 2140243"/>
                  <a:gd name="connsiteY38" fmla="*/ 408039 h 1249027"/>
                  <a:gd name="connsiteX39" fmla="*/ 529045 w 2140243"/>
                  <a:gd name="connsiteY39" fmla="*/ 405808 h 1249027"/>
                  <a:gd name="connsiteX40" fmla="*/ 509439 w 2140243"/>
                  <a:gd name="connsiteY40" fmla="*/ 404129 h 1249027"/>
                  <a:gd name="connsiteX41" fmla="*/ 227499 w 2140243"/>
                  <a:gd name="connsiteY41" fmla="*/ 459332 h 1249027"/>
                  <a:gd name="connsiteX42" fmla="*/ 187316 w 2140243"/>
                  <a:gd name="connsiteY42" fmla="*/ 480101 h 1249027"/>
                  <a:gd name="connsiteX43" fmla="*/ 178969 w 2140243"/>
                  <a:gd name="connsiteY43" fmla="*/ 485964 h 1249027"/>
                  <a:gd name="connsiteX44" fmla="*/ 69629 w 2140243"/>
                  <a:gd name="connsiteY44" fmla="*/ 477401 h 1249027"/>
                  <a:gd name="connsiteX45" fmla="*/ 47943 w 2140243"/>
                  <a:gd name="connsiteY45" fmla="*/ 339762 h 1249027"/>
                  <a:gd name="connsiteX46" fmla="*/ 76932 w 2140243"/>
                  <a:gd name="connsiteY46" fmla="*/ 314469 h 1249027"/>
                  <a:gd name="connsiteX47" fmla="*/ 81849 w 2140243"/>
                  <a:gd name="connsiteY47" fmla="*/ 312325 h 1249027"/>
                  <a:gd name="connsiteX48" fmla="*/ 144617 w 2140243"/>
                  <a:gd name="connsiteY48" fmla="*/ 279884 h 1249027"/>
                  <a:gd name="connsiteX49" fmla="*/ 565720 w 2140243"/>
                  <a:gd name="connsiteY49" fmla="*/ 210253 h 1249027"/>
                  <a:gd name="connsiteX50" fmla="*/ 586576 w 2140243"/>
                  <a:gd name="connsiteY50" fmla="*/ 213384 h 1249027"/>
                  <a:gd name="connsiteX51" fmla="*/ 590599 w 2140243"/>
                  <a:gd name="connsiteY51" fmla="*/ 211265 h 1249027"/>
                  <a:gd name="connsiteX52" fmla="*/ 572053 w 2140243"/>
                  <a:gd name="connsiteY52" fmla="*/ 204507 h 1249027"/>
                  <a:gd name="connsiteX53" fmla="*/ 491821 w 2140243"/>
                  <a:gd name="connsiteY53" fmla="*/ 183993 h 1249027"/>
                  <a:gd name="connsiteX54" fmla="*/ 455210 w 2140243"/>
                  <a:gd name="connsiteY54" fmla="*/ 178517 h 1249027"/>
                  <a:gd name="connsiteX55" fmla="*/ 450861 w 2140243"/>
                  <a:gd name="connsiteY55" fmla="*/ 178414 h 1249027"/>
                  <a:gd name="connsiteX56" fmla="*/ 416158 w 2140243"/>
                  <a:gd name="connsiteY56" fmla="*/ 167164 h 1249027"/>
                  <a:gd name="connsiteX57" fmla="*/ 378691 w 2140243"/>
                  <a:gd name="connsiteY57" fmla="*/ 44957 h 1249027"/>
                  <a:gd name="connsiteX58" fmla="*/ 395096 w 2140243"/>
                  <a:gd name="connsiteY58" fmla="*/ 23876 h 1249027"/>
                  <a:gd name="connsiteX59" fmla="*/ 467461 w 2140243"/>
                  <a:gd name="connsiteY59" fmla="*/ 652 h 1249027"/>
                  <a:gd name="connsiteX60" fmla="*/ 474924 w 2140243"/>
                  <a:gd name="connsiteY60" fmla="*/ 2281 h 1249027"/>
                  <a:gd name="connsiteX61" fmla="*/ 524325 w 2140243"/>
                  <a:gd name="connsiteY61" fmla="*/ 9671 h 1249027"/>
                  <a:gd name="connsiteX62" fmla="*/ 858349 w 2140243"/>
                  <a:gd name="connsiteY62" fmla="*/ 156148 h 1249027"/>
                  <a:gd name="connsiteX63" fmla="*/ 892671 w 2140243"/>
                  <a:gd name="connsiteY63" fmla="*/ 183594 h 1249027"/>
                  <a:gd name="connsiteX64" fmla="*/ 923381 w 2140243"/>
                  <a:gd name="connsiteY64" fmla="*/ 189280 h 1249027"/>
                  <a:gd name="connsiteX65" fmla="*/ 1048397 w 2140243"/>
                  <a:gd name="connsiteY65" fmla="*/ 228816 h 1249027"/>
                  <a:gd name="connsiteX66" fmla="*/ 1291553 w 2140243"/>
                  <a:gd name="connsiteY66" fmla="*/ 413536 h 1249027"/>
                  <a:gd name="connsiteX67" fmla="*/ 1835340 w 2140243"/>
                  <a:gd name="connsiteY67" fmla="*/ 277051 h 1249027"/>
                  <a:gd name="connsiteX0" fmla="*/ 1832791 w 1835340"/>
                  <a:gd name="connsiteY0" fmla="*/ 808909 h 1249027"/>
                  <a:gd name="connsiteX1" fmla="*/ 1283348 w 1835340"/>
                  <a:gd name="connsiteY1" fmla="*/ 836674 h 1249027"/>
                  <a:gd name="connsiteX2" fmla="*/ 1043542 w 1835340"/>
                  <a:gd name="connsiteY2" fmla="*/ 968099 h 1249027"/>
                  <a:gd name="connsiteX3" fmla="*/ 1040134 w 1835340"/>
                  <a:gd name="connsiteY3" fmla="*/ 969257 h 1249027"/>
                  <a:gd name="connsiteX4" fmla="*/ 1038920 w 1835340"/>
                  <a:gd name="connsiteY4" fmla="*/ 972209 h 1249027"/>
                  <a:gd name="connsiteX5" fmla="*/ 833007 w 1835340"/>
                  <a:gd name="connsiteY5" fmla="*/ 1225162 h 1249027"/>
                  <a:gd name="connsiteX6" fmla="*/ 832381 w 1835340"/>
                  <a:gd name="connsiteY6" fmla="*/ 1224328 h 1249027"/>
                  <a:gd name="connsiteX7" fmla="*/ 822777 w 1835340"/>
                  <a:gd name="connsiteY7" fmla="*/ 1231633 h 1249027"/>
                  <a:gd name="connsiteX8" fmla="*/ 801439 w 1835340"/>
                  <a:gd name="connsiteY8" fmla="*/ 1241935 h 1249027"/>
                  <a:gd name="connsiteX9" fmla="*/ 651490 w 1835340"/>
                  <a:gd name="connsiteY9" fmla="*/ 1172035 h 1249027"/>
                  <a:gd name="connsiteX10" fmla="*/ 681730 w 1835340"/>
                  <a:gd name="connsiteY10" fmla="*/ 1046295 h 1249027"/>
                  <a:gd name="connsiteX11" fmla="*/ 692737 w 1835340"/>
                  <a:gd name="connsiteY11" fmla="*/ 1037923 h 1249027"/>
                  <a:gd name="connsiteX12" fmla="*/ 692523 w 1835340"/>
                  <a:gd name="connsiteY12" fmla="*/ 1037636 h 1249027"/>
                  <a:gd name="connsiteX13" fmla="*/ 853848 w 1835340"/>
                  <a:gd name="connsiteY13" fmla="*/ 798172 h 1249027"/>
                  <a:gd name="connsiteX14" fmla="*/ 858159 w 1835340"/>
                  <a:gd name="connsiteY14" fmla="*/ 777103 h 1249027"/>
                  <a:gd name="connsiteX15" fmla="*/ 829673 w 1835340"/>
                  <a:gd name="connsiteY15" fmla="*/ 771815 h 1249027"/>
                  <a:gd name="connsiteX16" fmla="*/ 373140 w 1835340"/>
                  <a:gd name="connsiteY16" fmla="*/ 965296 h 1249027"/>
                  <a:gd name="connsiteX17" fmla="*/ 352350 w 1835340"/>
                  <a:gd name="connsiteY17" fmla="*/ 996848 h 1249027"/>
                  <a:gd name="connsiteX18" fmla="*/ 349676 w 1835340"/>
                  <a:gd name="connsiteY18" fmla="*/ 1002610 h 1249027"/>
                  <a:gd name="connsiteX19" fmla="*/ 337654 w 1835340"/>
                  <a:gd name="connsiteY19" fmla="*/ 1019110 h 1249027"/>
                  <a:gd name="connsiteX20" fmla="*/ 197584 w 1835340"/>
                  <a:gd name="connsiteY20" fmla="*/ 1029423 h 1249027"/>
                  <a:gd name="connsiteX21" fmla="*/ 179516 w 1835340"/>
                  <a:gd name="connsiteY21" fmla="*/ 905603 h 1249027"/>
                  <a:gd name="connsiteX22" fmla="*/ 183781 w 1835340"/>
                  <a:gd name="connsiteY22" fmla="*/ 899748 h 1249027"/>
                  <a:gd name="connsiteX23" fmla="*/ 183699 w 1835340"/>
                  <a:gd name="connsiteY23" fmla="*/ 899699 h 1249027"/>
                  <a:gd name="connsiteX24" fmla="*/ 215544 w 1835340"/>
                  <a:gd name="connsiteY24" fmla="*/ 851369 h 1249027"/>
                  <a:gd name="connsiteX25" fmla="*/ 250912 w 1835340"/>
                  <a:gd name="connsiteY25" fmla="*/ 806526 h 1249027"/>
                  <a:gd name="connsiteX26" fmla="*/ 483530 w 1835340"/>
                  <a:gd name="connsiteY26" fmla="*/ 632443 h 1249027"/>
                  <a:gd name="connsiteX27" fmla="*/ 520254 w 1835340"/>
                  <a:gd name="connsiteY27" fmla="*/ 618142 h 1249027"/>
                  <a:gd name="connsiteX28" fmla="*/ 479910 w 1835340"/>
                  <a:gd name="connsiteY28" fmla="*/ 625021 h 1249027"/>
                  <a:gd name="connsiteX29" fmla="*/ 187389 w 1835340"/>
                  <a:gd name="connsiteY29" fmla="*/ 781950 h 1249027"/>
                  <a:gd name="connsiteX30" fmla="*/ 186825 w 1835340"/>
                  <a:gd name="connsiteY30" fmla="*/ 781376 h 1249027"/>
                  <a:gd name="connsiteX31" fmla="*/ 176216 w 1835340"/>
                  <a:gd name="connsiteY31" fmla="*/ 792896 h 1249027"/>
                  <a:gd name="connsiteX32" fmla="*/ 41106 w 1835340"/>
                  <a:gd name="connsiteY32" fmla="*/ 800075 h 1249027"/>
                  <a:gd name="connsiteX33" fmla="*/ 22668 w 1835340"/>
                  <a:gd name="connsiteY33" fmla="*/ 649291 h 1249027"/>
                  <a:gd name="connsiteX34" fmla="*/ 37645 w 1835340"/>
                  <a:gd name="connsiteY34" fmla="*/ 633028 h 1249027"/>
                  <a:gd name="connsiteX35" fmla="*/ 41717 w 1835340"/>
                  <a:gd name="connsiteY35" fmla="*/ 630046 h 1249027"/>
                  <a:gd name="connsiteX36" fmla="*/ 89516 w 1835340"/>
                  <a:gd name="connsiteY36" fmla="*/ 586865 h 1249027"/>
                  <a:gd name="connsiteX37" fmla="*/ 501285 w 1835340"/>
                  <a:gd name="connsiteY37" fmla="*/ 408039 h 1249027"/>
                  <a:gd name="connsiteX38" fmla="*/ 529045 w 1835340"/>
                  <a:gd name="connsiteY38" fmla="*/ 405808 h 1249027"/>
                  <a:gd name="connsiteX39" fmla="*/ 509439 w 1835340"/>
                  <a:gd name="connsiteY39" fmla="*/ 404129 h 1249027"/>
                  <a:gd name="connsiteX40" fmla="*/ 227499 w 1835340"/>
                  <a:gd name="connsiteY40" fmla="*/ 459332 h 1249027"/>
                  <a:gd name="connsiteX41" fmla="*/ 187316 w 1835340"/>
                  <a:gd name="connsiteY41" fmla="*/ 480101 h 1249027"/>
                  <a:gd name="connsiteX42" fmla="*/ 178969 w 1835340"/>
                  <a:gd name="connsiteY42" fmla="*/ 485964 h 1249027"/>
                  <a:gd name="connsiteX43" fmla="*/ 69629 w 1835340"/>
                  <a:gd name="connsiteY43" fmla="*/ 477401 h 1249027"/>
                  <a:gd name="connsiteX44" fmla="*/ 47943 w 1835340"/>
                  <a:gd name="connsiteY44" fmla="*/ 339762 h 1249027"/>
                  <a:gd name="connsiteX45" fmla="*/ 76932 w 1835340"/>
                  <a:gd name="connsiteY45" fmla="*/ 314469 h 1249027"/>
                  <a:gd name="connsiteX46" fmla="*/ 81849 w 1835340"/>
                  <a:gd name="connsiteY46" fmla="*/ 312325 h 1249027"/>
                  <a:gd name="connsiteX47" fmla="*/ 144617 w 1835340"/>
                  <a:gd name="connsiteY47" fmla="*/ 279884 h 1249027"/>
                  <a:gd name="connsiteX48" fmla="*/ 565720 w 1835340"/>
                  <a:gd name="connsiteY48" fmla="*/ 210253 h 1249027"/>
                  <a:gd name="connsiteX49" fmla="*/ 586576 w 1835340"/>
                  <a:gd name="connsiteY49" fmla="*/ 213384 h 1249027"/>
                  <a:gd name="connsiteX50" fmla="*/ 590599 w 1835340"/>
                  <a:gd name="connsiteY50" fmla="*/ 211265 h 1249027"/>
                  <a:gd name="connsiteX51" fmla="*/ 572053 w 1835340"/>
                  <a:gd name="connsiteY51" fmla="*/ 204507 h 1249027"/>
                  <a:gd name="connsiteX52" fmla="*/ 491821 w 1835340"/>
                  <a:gd name="connsiteY52" fmla="*/ 183993 h 1249027"/>
                  <a:gd name="connsiteX53" fmla="*/ 455210 w 1835340"/>
                  <a:gd name="connsiteY53" fmla="*/ 178517 h 1249027"/>
                  <a:gd name="connsiteX54" fmla="*/ 450861 w 1835340"/>
                  <a:gd name="connsiteY54" fmla="*/ 178414 h 1249027"/>
                  <a:gd name="connsiteX55" fmla="*/ 416158 w 1835340"/>
                  <a:gd name="connsiteY55" fmla="*/ 167164 h 1249027"/>
                  <a:gd name="connsiteX56" fmla="*/ 378691 w 1835340"/>
                  <a:gd name="connsiteY56" fmla="*/ 44957 h 1249027"/>
                  <a:gd name="connsiteX57" fmla="*/ 395096 w 1835340"/>
                  <a:gd name="connsiteY57" fmla="*/ 23876 h 1249027"/>
                  <a:gd name="connsiteX58" fmla="*/ 467461 w 1835340"/>
                  <a:gd name="connsiteY58" fmla="*/ 652 h 1249027"/>
                  <a:gd name="connsiteX59" fmla="*/ 474924 w 1835340"/>
                  <a:gd name="connsiteY59" fmla="*/ 2281 h 1249027"/>
                  <a:gd name="connsiteX60" fmla="*/ 524325 w 1835340"/>
                  <a:gd name="connsiteY60" fmla="*/ 9671 h 1249027"/>
                  <a:gd name="connsiteX61" fmla="*/ 858349 w 1835340"/>
                  <a:gd name="connsiteY61" fmla="*/ 156148 h 1249027"/>
                  <a:gd name="connsiteX62" fmla="*/ 892671 w 1835340"/>
                  <a:gd name="connsiteY62" fmla="*/ 183594 h 1249027"/>
                  <a:gd name="connsiteX63" fmla="*/ 923381 w 1835340"/>
                  <a:gd name="connsiteY63" fmla="*/ 189280 h 1249027"/>
                  <a:gd name="connsiteX64" fmla="*/ 1048397 w 1835340"/>
                  <a:gd name="connsiteY64" fmla="*/ 228816 h 1249027"/>
                  <a:gd name="connsiteX65" fmla="*/ 1291553 w 1835340"/>
                  <a:gd name="connsiteY65" fmla="*/ 413536 h 1249027"/>
                  <a:gd name="connsiteX66" fmla="*/ 1835340 w 1835340"/>
                  <a:gd name="connsiteY66" fmla="*/ 277051 h 1249027"/>
                  <a:gd name="connsiteX0" fmla="*/ 2050764 w 2050764"/>
                  <a:gd name="connsiteY0" fmla="*/ 696216 h 1249027"/>
                  <a:gd name="connsiteX1" fmla="*/ 1283348 w 2050764"/>
                  <a:gd name="connsiteY1" fmla="*/ 836674 h 1249027"/>
                  <a:gd name="connsiteX2" fmla="*/ 1043542 w 2050764"/>
                  <a:gd name="connsiteY2" fmla="*/ 968099 h 1249027"/>
                  <a:gd name="connsiteX3" fmla="*/ 1040134 w 2050764"/>
                  <a:gd name="connsiteY3" fmla="*/ 969257 h 1249027"/>
                  <a:gd name="connsiteX4" fmla="*/ 1038920 w 2050764"/>
                  <a:gd name="connsiteY4" fmla="*/ 972209 h 1249027"/>
                  <a:gd name="connsiteX5" fmla="*/ 833007 w 2050764"/>
                  <a:gd name="connsiteY5" fmla="*/ 1225162 h 1249027"/>
                  <a:gd name="connsiteX6" fmla="*/ 832381 w 2050764"/>
                  <a:gd name="connsiteY6" fmla="*/ 1224328 h 1249027"/>
                  <a:gd name="connsiteX7" fmla="*/ 822777 w 2050764"/>
                  <a:gd name="connsiteY7" fmla="*/ 1231633 h 1249027"/>
                  <a:gd name="connsiteX8" fmla="*/ 801439 w 2050764"/>
                  <a:gd name="connsiteY8" fmla="*/ 1241935 h 1249027"/>
                  <a:gd name="connsiteX9" fmla="*/ 651490 w 2050764"/>
                  <a:gd name="connsiteY9" fmla="*/ 1172035 h 1249027"/>
                  <a:gd name="connsiteX10" fmla="*/ 681730 w 2050764"/>
                  <a:gd name="connsiteY10" fmla="*/ 1046295 h 1249027"/>
                  <a:gd name="connsiteX11" fmla="*/ 692737 w 2050764"/>
                  <a:gd name="connsiteY11" fmla="*/ 1037923 h 1249027"/>
                  <a:gd name="connsiteX12" fmla="*/ 692523 w 2050764"/>
                  <a:gd name="connsiteY12" fmla="*/ 1037636 h 1249027"/>
                  <a:gd name="connsiteX13" fmla="*/ 853848 w 2050764"/>
                  <a:gd name="connsiteY13" fmla="*/ 798172 h 1249027"/>
                  <a:gd name="connsiteX14" fmla="*/ 858159 w 2050764"/>
                  <a:gd name="connsiteY14" fmla="*/ 777103 h 1249027"/>
                  <a:gd name="connsiteX15" fmla="*/ 829673 w 2050764"/>
                  <a:gd name="connsiteY15" fmla="*/ 771815 h 1249027"/>
                  <a:gd name="connsiteX16" fmla="*/ 373140 w 2050764"/>
                  <a:gd name="connsiteY16" fmla="*/ 965296 h 1249027"/>
                  <a:gd name="connsiteX17" fmla="*/ 352350 w 2050764"/>
                  <a:gd name="connsiteY17" fmla="*/ 996848 h 1249027"/>
                  <a:gd name="connsiteX18" fmla="*/ 349676 w 2050764"/>
                  <a:gd name="connsiteY18" fmla="*/ 1002610 h 1249027"/>
                  <a:gd name="connsiteX19" fmla="*/ 337654 w 2050764"/>
                  <a:gd name="connsiteY19" fmla="*/ 1019110 h 1249027"/>
                  <a:gd name="connsiteX20" fmla="*/ 197584 w 2050764"/>
                  <a:gd name="connsiteY20" fmla="*/ 1029423 h 1249027"/>
                  <a:gd name="connsiteX21" fmla="*/ 179516 w 2050764"/>
                  <a:gd name="connsiteY21" fmla="*/ 905603 h 1249027"/>
                  <a:gd name="connsiteX22" fmla="*/ 183781 w 2050764"/>
                  <a:gd name="connsiteY22" fmla="*/ 899748 h 1249027"/>
                  <a:gd name="connsiteX23" fmla="*/ 183699 w 2050764"/>
                  <a:gd name="connsiteY23" fmla="*/ 899699 h 1249027"/>
                  <a:gd name="connsiteX24" fmla="*/ 215544 w 2050764"/>
                  <a:gd name="connsiteY24" fmla="*/ 851369 h 1249027"/>
                  <a:gd name="connsiteX25" fmla="*/ 250912 w 2050764"/>
                  <a:gd name="connsiteY25" fmla="*/ 806526 h 1249027"/>
                  <a:gd name="connsiteX26" fmla="*/ 483530 w 2050764"/>
                  <a:gd name="connsiteY26" fmla="*/ 632443 h 1249027"/>
                  <a:gd name="connsiteX27" fmla="*/ 520254 w 2050764"/>
                  <a:gd name="connsiteY27" fmla="*/ 618142 h 1249027"/>
                  <a:gd name="connsiteX28" fmla="*/ 479910 w 2050764"/>
                  <a:gd name="connsiteY28" fmla="*/ 625021 h 1249027"/>
                  <a:gd name="connsiteX29" fmla="*/ 187389 w 2050764"/>
                  <a:gd name="connsiteY29" fmla="*/ 781950 h 1249027"/>
                  <a:gd name="connsiteX30" fmla="*/ 186825 w 2050764"/>
                  <a:gd name="connsiteY30" fmla="*/ 781376 h 1249027"/>
                  <a:gd name="connsiteX31" fmla="*/ 176216 w 2050764"/>
                  <a:gd name="connsiteY31" fmla="*/ 792896 h 1249027"/>
                  <a:gd name="connsiteX32" fmla="*/ 41106 w 2050764"/>
                  <a:gd name="connsiteY32" fmla="*/ 800075 h 1249027"/>
                  <a:gd name="connsiteX33" fmla="*/ 22668 w 2050764"/>
                  <a:gd name="connsiteY33" fmla="*/ 649291 h 1249027"/>
                  <a:gd name="connsiteX34" fmla="*/ 37645 w 2050764"/>
                  <a:gd name="connsiteY34" fmla="*/ 633028 h 1249027"/>
                  <a:gd name="connsiteX35" fmla="*/ 41717 w 2050764"/>
                  <a:gd name="connsiteY35" fmla="*/ 630046 h 1249027"/>
                  <a:gd name="connsiteX36" fmla="*/ 89516 w 2050764"/>
                  <a:gd name="connsiteY36" fmla="*/ 586865 h 1249027"/>
                  <a:gd name="connsiteX37" fmla="*/ 501285 w 2050764"/>
                  <a:gd name="connsiteY37" fmla="*/ 408039 h 1249027"/>
                  <a:gd name="connsiteX38" fmla="*/ 529045 w 2050764"/>
                  <a:gd name="connsiteY38" fmla="*/ 405808 h 1249027"/>
                  <a:gd name="connsiteX39" fmla="*/ 509439 w 2050764"/>
                  <a:gd name="connsiteY39" fmla="*/ 404129 h 1249027"/>
                  <a:gd name="connsiteX40" fmla="*/ 227499 w 2050764"/>
                  <a:gd name="connsiteY40" fmla="*/ 459332 h 1249027"/>
                  <a:gd name="connsiteX41" fmla="*/ 187316 w 2050764"/>
                  <a:gd name="connsiteY41" fmla="*/ 480101 h 1249027"/>
                  <a:gd name="connsiteX42" fmla="*/ 178969 w 2050764"/>
                  <a:gd name="connsiteY42" fmla="*/ 485964 h 1249027"/>
                  <a:gd name="connsiteX43" fmla="*/ 69629 w 2050764"/>
                  <a:gd name="connsiteY43" fmla="*/ 477401 h 1249027"/>
                  <a:gd name="connsiteX44" fmla="*/ 47943 w 2050764"/>
                  <a:gd name="connsiteY44" fmla="*/ 339762 h 1249027"/>
                  <a:gd name="connsiteX45" fmla="*/ 76932 w 2050764"/>
                  <a:gd name="connsiteY45" fmla="*/ 314469 h 1249027"/>
                  <a:gd name="connsiteX46" fmla="*/ 81849 w 2050764"/>
                  <a:gd name="connsiteY46" fmla="*/ 312325 h 1249027"/>
                  <a:gd name="connsiteX47" fmla="*/ 144617 w 2050764"/>
                  <a:gd name="connsiteY47" fmla="*/ 279884 h 1249027"/>
                  <a:gd name="connsiteX48" fmla="*/ 565720 w 2050764"/>
                  <a:gd name="connsiteY48" fmla="*/ 210253 h 1249027"/>
                  <a:gd name="connsiteX49" fmla="*/ 586576 w 2050764"/>
                  <a:gd name="connsiteY49" fmla="*/ 213384 h 1249027"/>
                  <a:gd name="connsiteX50" fmla="*/ 590599 w 2050764"/>
                  <a:gd name="connsiteY50" fmla="*/ 211265 h 1249027"/>
                  <a:gd name="connsiteX51" fmla="*/ 572053 w 2050764"/>
                  <a:gd name="connsiteY51" fmla="*/ 204507 h 1249027"/>
                  <a:gd name="connsiteX52" fmla="*/ 491821 w 2050764"/>
                  <a:gd name="connsiteY52" fmla="*/ 183993 h 1249027"/>
                  <a:gd name="connsiteX53" fmla="*/ 455210 w 2050764"/>
                  <a:gd name="connsiteY53" fmla="*/ 178517 h 1249027"/>
                  <a:gd name="connsiteX54" fmla="*/ 450861 w 2050764"/>
                  <a:gd name="connsiteY54" fmla="*/ 178414 h 1249027"/>
                  <a:gd name="connsiteX55" fmla="*/ 416158 w 2050764"/>
                  <a:gd name="connsiteY55" fmla="*/ 167164 h 1249027"/>
                  <a:gd name="connsiteX56" fmla="*/ 378691 w 2050764"/>
                  <a:gd name="connsiteY56" fmla="*/ 44957 h 1249027"/>
                  <a:gd name="connsiteX57" fmla="*/ 395096 w 2050764"/>
                  <a:gd name="connsiteY57" fmla="*/ 23876 h 1249027"/>
                  <a:gd name="connsiteX58" fmla="*/ 467461 w 2050764"/>
                  <a:gd name="connsiteY58" fmla="*/ 652 h 1249027"/>
                  <a:gd name="connsiteX59" fmla="*/ 474924 w 2050764"/>
                  <a:gd name="connsiteY59" fmla="*/ 2281 h 1249027"/>
                  <a:gd name="connsiteX60" fmla="*/ 524325 w 2050764"/>
                  <a:gd name="connsiteY60" fmla="*/ 9671 h 1249027"/>
                  <a:gd name="connsiteX61" fmla="*/ 858349 w 2050764"/>
                  <a:gd name="connsiteY61" fmla="*/ 156148 h 1249027"/>
                  <a:gd name="connsiteX62" fmla="*/ 892671 w 2050764"/>
                  <a:gd name="connsiteY62" fmla="*/ 183594 h 1249027"/>
                  <a:gd name="connsiteX63" fmla="*/ 923381 w 2050764"/>
                  <a:gd name="connsiteY63" fmla="*/ 189280 h 1249027"/>
                  <a:gd name="connsiteX64" fmla="*/ 1048397 w 2050764"/>
                  <a:gd name="connsiteY64" fmla="*/ 228816 h 1249027"/>
                  <a:gd name="connsiteX65" fmla="*/ 1291553 w 2050764"/>
                  <a:gd name="connsiteY65" fmla="*/ 413536 h 1249027"/>
                  <a:gd name="connsiteX66" fmla="*/ 1835340 w 2050764"/>
                  <a:gd name="connsiteY66" fmla="*/ 277051 h 1249027"/>
                  <a:gd name="connsiteX0" fmla="*/ 2050764 w 2216140"/>
                  <a:gd name="connsiteY0" fmla="*/ 696216 h 1249027"/>
                  <a:gd name="connsiteX1" fmla="*/ 1283348 w 2216140"/>
                  <a:gd name="connsiteY1" fmla="*/ 836674 h 1249027"/>
                  <a:gd name="connsiteX2" fmla="*/ 1043542 w 2216140"/>
                  <a:gd name="connsiteY2" fmla="*/ 968099 h 1249027"/>
                  <a:gd name="connsiteX3" fmla="*/ 1040134 w 2216140"/>
                  <a:gd name="connsiteY3" fmla="*/ 969257 h 1249027"/>
                  <a:gd name="connsiteX4" fmla="*/ 1038920 w 2216140"/>
                  <a:gd name="connsiteY4" fmla="*/ 972209 h 1249027"/>
                  <a:gd name="connsiteX5" fmla="*/ 833007 w 2216140"/>
                  <a:gd name="connsiteY5" fmla="*/ 1225162 h 1249027"/>
                  <a:gd name="connsiteX6" fmla="*/ 832381 w 2216140"/>
                  <a:gd name="connsiteY6" fmla="*/ 1224328 h 1249027"/>
                  <a:gd name="connsiteX7" fmla="*/ 822777 w 2216140"/>
                  <a:gd name="connsiteY7" fmla="*/ 1231633 h 1249027"/>
                  <a:gd name="connsiteX8" fmla="*/ 801439 w 2216140"/>
                  <a:gd name="connsiteY8" fmla="*/ 1241935 h 1249027"/>
                  <a:gd name="connsiteX9" fmla="*/ 651490 w 2216140"/>
                  <a:gd name="connsiteY9" fmla="*/ 1172035 h 1249027"/>
                  <a:gd name="connsiteX10" fmla="*/ 681730 w 2216140"/>
                  <a:gd name="connsiteY10" fmla="*/ 1046295 h 1249027"/>
                  <a:gd name="connsiteX11" fmla="*/ 692737 w 2216140"/>
                  <a:gd name="connsiteY11" fmla="*/ 1037923 h 1249027"/>
                  <a:gd name="connsiteX12" fmla="*/ 692523 w 2216140"/>
                  <a:gd name="connsiteY12" fmla="*/ 1037636 h 1249027"/>
                  <a:gd name="connsiteX13" fmla="*/ 853848 w 2216140"/>
                  <a:gd name="connsiteY13" fmla="*/ 798172 h 1249027"/>
                  <a:gd name="connsiteX14" fmla="*/ 858159 w 2216140"/>
                  <a:gd name="connsiteY14" fmla="*/ 777103 h 1249027"/>
                  <a:gd name="connsiteX15" fmla="*/ 829673 w 2216140"/>
                  <a:gd name="connsiteY15" fmla="*/ 771815 h 1249027"/>
                  <a:gd name="connsiteX16" fmla="*/ 373140 w 2216140"/>
                  <a:gd name="connsiteY16" fmla="*/ 965296 h 1249027"/>
                  <a:gd name="connsiteX17" fmla="*/ 352350 w 2216140"/>
                  <a:gd name="connsiteY17" fmla="*/ 996848 h 1249027"/>
                  <a:gd name="connsiteX18" fmla="*/ 349676 w 2216140"/>
                  <a:gd name="connsiteY18" fmla="*/ 1002610 h 1249027"/>
                  <a:gd name="connsiteX19" fmla="*/ 337654 w 2216140"/>
                  <a:gd name="connsiteY19" fmla="*/ 1019110 h 1249027"/>
                  <a:gd name="connsiteX20" fmla="*/ 197584 w 2216140"/>
                  <a:gd name="connsiteY20" fmla="*/ 1029423 h 1249027"/>
                  <a:gd name="connsiteX21" fmla="*/ 179516 w 2216140"/>
                  <a:gd name="connsiteY21" fmla="*/ 905603 h 1249027"/>
                  <a:gd name="connsiteX22" fmla="*/ 183781 w 2216140"/>
                  <a:gd name="connsiteY22" fmla="*/ 899748 h 1249027"/>
                  <a:gd name="connsiteX23" fmla="*/ 183699 w 2216140"/>
                  <a:gd name="connsiteY23" fmla="*/ 899699 h 1249027"/>
                  <a:gd name="connsiteX24" fmla="*/ 215544 w 2216140"/>
                  <a:gd name="connsiteY24" fmla="*/ 851369 h 1249027"/>
                  <a:gd name="connsiteX25" fmla="*/ 250912 w 2216140"/>
                  <a:gd name="connsiteY25" fmla="*/ 806526 h 1249027"/>
                  <a:gd name="connsiteX26" fmla="*/ 483530 w 2216140"/>
                  <a:gd name="connsiteY26" fmla="*/ 632443 h 1249027"/>
                  <a:gd name="connsiteX27" fmla="*/ 520254 w 2216140"/>
                  <a:gd name="connsiteY27" fmla="*/ 618142 h 1249027"/>
                  <a:gd name="connsiteX28" fmla="*/ 479910 w 2216140"/>
                  <a:gd name="connsiteY28" fmla="*/ 625021 h 1249027"/>
                  <a:gd name="connsiteX29" fmla="*/ 187389 w 2216140"/>
                  <a:gd name="connsiteY29" fmla="*/ 781950 h 1249027"/>
                  <a:gd name="connsiteX30" fmla="*/ 186825 w 2216140"/>
                  <a:gd name="connsiteY30" fmla="*/ 781376 h 1249027"/>
                  <a:gd name="connsiteX31" fmla="*/ 176216 w 2216140"/>
                  <a:gd name="connsiteY31" fmla="*/ 792896 h 1249027"/>
                  <a:gd name="connsiteX32" fmla="*/ 41106 w 2216140"/>
                  <a:gd name="connsiteY32" fmla="*/ 800075 h 1249027"/>
                  <a:gd name="connsiteX33" fmla="*/ 22668 w 2216140"/>
                  <a:gd name="connsiteY33" fmla="*/ 649291 h 1249027"/>
                  <a:gd name="connsiteX34" fmla="*/ 37645 w 2216140"/>
                  <a:gd name="connsiteY34" fmla="*/ 633028 h 1249027"/>
                  <a:gd name="connsiteX35" fmla="*/ 41717 w 2216140"/>
                  <a:gd name="connsiteY35" fmla="*/ 630046 h 1249027"/>
                  <a:gd name="connsiteX36" fmla="*/ 89516 w 2216140"/>
                  <a:gd name="connsiteY36" fmla="*/ 586865 h 1249027"/>
                  <a:gd name="connsiteX37" fmla="*/ 501285 w 2216140"/>
                  <a:gd name="connsiteY37" fmla="*/ 408039 h 1249027"/>
                  <a:gd name="connsiteX38" fmla="*/ 529045 w 2216140"/>
                  <a:gd name="connsiteY38" fmla="*/ 405808 h 1249027"/>
                  <a:gd name="connsiteX39" fmla="*/ 509439 w 2216140"/>
                  <a:gd name="connsiteY39" fmla="*/ 404129 h 1249027"/>
                  <a:gd name="connsiteX40" fmla="*/ 227499 w 2216140"/>
                  <a:gd name="connsiteY40" fmla="*/ 459332 h 1249027"/>
                  <a:gd name="connsiteX41" fmla="*/ 187316 w 2216140"/>
                  <a:gd name="connsiteY41" fmla="*/ 480101 h 1249027"/>
                  <a:gd name="connsiteX42" fmla="*/ 178969 w 2216140"/>
                  <a:gd name="connsiteY42" fmla="*/ 485964 h 1249027"/>
                  <a:gd name="connsiteX43" fmla="*/ 69629 w 2216140"/>
                  <a:gd name="connsiteY43" fmla="*/ 477401 h 1249027"/>
                  <a:gd name="connsiteX44" fmla="*/ 47943 w 2216140"/>
                  <a:gd name="connsiteY44" fmla="*/ 339762 h 1249027"/>
                  <a:gd name="connsiteX45" fmla="*/ 76932 w 2216140"/>
                  <a:gd name="connsiteY45" fmla="*/ 314469 h 1249027"/>
                  <a:gd name="connsiteX46" fmla="*/ 81849 w 2216140"/>
                  <a:gd name="connsiteY46" fmla="*/ 312325 h 1249027"/>
                  <a:gd name="connsiteX47" fmla="*/ 144617 w 2216140"/>
                  <a:gd name="connsiteY47" fmla="*/ 279884 h 1249027"/>
                  <a:gd name="connsiteX48" fmla="*/ 565720 w 2216140"/>
                  <a:gd name="connsiteY48" fmla="*/ 210253 h 1249027"/>
                  <a:gd name="connsiteX49" fmla="*/ 586576 w 2216140"/>
                  <a:gd name="connsiteY49" fmla="*/ 213384 h 1249027"/>
                  <a:gd name="connsiteX50" fmla="*/ 590599 w 2216140"/>
                  <a:gd name="connsiteY50" fmla="*/ 211265 h 1249027"/>
                  <a:gd name="connsiteX51" fmla="*/ 572053 w 2216140"/>
                  <a:gd name="connsiteY51" fmla="*/ 204507 h 1249027"/>
                  <a:gd name="connsiteX52" fmla="*/ 491821 w 2216140"/>
                  <a:gd name="connsiteY52" fmla="*/ 183993 h 1249027"/>
                  <a:gd name="connsiteX53" fmla="*/ 455210 w 2216140"/>
                  <a:gd name="connsiteY53" fmla="*/ 178517 h 1249027"/>
                  <a:gd name="connsiteX54" fmla="*/ 450861 w 2216140"/>
                  <a:gd name="connsiteY54" fmla="*/ 178414 h 1249027"/>
                  <a:gd name="connsiteX55" fmla="*/ 416158 w 2216140"/>
                  <a:gd name="connsiteY55" fmla="*/ 167164 h 1249027"/>
                  <a:gd name="connsiteX56" fmla="*/ 378691 w 2216140"/>
                  <a:gd name="connsiteY56" fmla="*/ 44957 h 1249027"/>
                  <a:gd name="connsiteX57" fmla="*/ 395096 w 2216140"/>
                  <a:gd name="connsiteY57" fmla="*/ 23876 h 1249027"/>
                  <a:gd name="connsiteX58" fmla="*/ 467461 w 2216140"/>
                  <a:gd name="connsiteY58" fmla="*/ 652 h 1249027"/>
                  <a:gd name="connsiteX59" fmla="*/ 474924 w 2216140"/>
                  <a:gd name="connsiteY59" fmla="*/ 2281 h 1249027"/>
                  <a:gd name="connsiteX60" fmla="*/ 524325 w 2216140"/>
                  <a:gd name="connsiteY60" fmla="*/ 9671 h 1249027"/>
                  <a:gd name="connsiteX61" fmla="*/ 858349 w 2216140"/>
                  <a:gd name="connsiteY61" fmla="*/ 156148 h 1249027"/>
                  <a:gd name="connsiteX62" fmla="*/ 892671 w 2216140"/>
                  <a:gd name="connsiteY62" fmla="*/ 183594 h 1249027"/>
                  <a:gd name="connsiteX63" fmla="*/ 923381 w 2216140"/>
                  <a:gd name="connsiteY63" fmla="*/ 189280 h 1249027"/>
                  <a:gd name="connsiteX64" fmla="*/ 1048397 w 2216140"/>
                  <a:gd name="connsiteY64" fmla="*/ 228816 h 1249027"/>
                  <a:gd name="connsiteX65" fmla="*/ 1291553 w 2216140"/>
                  <a:gd name="connsiteY65" fmla="*/ 413536 h 1249027"/>
                  <a:gd name="connsiteX66" fmla="*/ 2216140 w 2216140"/>
                  <a:gd name="connsiteY66" fmla="*/ 113548 h 1249027"/>
                  <a:gd name="connsiteX0" fmla="*/ 2467172 w 2467173"/>
                  <a:gd name="connsiteY0" fmla="*/ 551381 h 1249027"/>
                  <a:gd name="connsiteX1" fmla="*/ 1283348 w 2467173"/>
                  <a:gd name="connsiteY1" fmla="*/ 836674 h 1249027"/>
                  <a:gd name="connsiteX2" fmla="*/ 1043542 w 2467173"/>
                  <a:gd name="connsiteY2" fmla="*/ 968099 h 1249027"/>
                  <a:gd name="connsiteX3" fmla="*/ 1040134 w 2467173"/>
                  <a:gd name="connsiteY3" fmla="*/ 969257 h 1249027"/>
                  <a:gd name="connsiteX4" fmla="*/ 1038920 w 2467173"/>
                  <a:gd name="connsiteY4" fmla="*/ 972209 h 1249027"/>
                  <a:gd name="connsiteX5" fmla="*/ 833007 w 2467173"/>
                  <a:gd name="connsiteY5" fmla="*/ 1225162 h 1249027"/>
                  <a:gd name="connsiteX6" fmla="*/ 832381 w 2467173"/>
                  <a:gd name="connsiteY6" fmla="*/ 1224328 h 1249027"/>
                  <a:gd name="connsiteX7" fmla="*/ 822777 w 2467173"/>
                  <a:gd name="connsiteY7" fmla="*/ 1231633 h 1249027"/>
                  <a:gd name="connsiteX8" fmla="*/ 801439 w 2467173"/>
                  <a:gd name="connsiteY8" fmla="*/ 1241935 h 1249027"/>
                  <a:gd name="connsiteX9" fmla="*/ 651490 w 2467173"/>
                  <a:gd name="connsiteY9" fmla="*/ 1172035 h 1249027"/>
                  <a:gd name="connsiteX10" fmla="*/ 681730 w 2467173"/>
                  <a:gd name="connsiteY10" fmla="*/ 1046295 h 1249027"/>
                  <a:gd name="connsiteX11" fmla="*/ 692737 w 2467173"/>
                  <a:gd name="connsiteY11" fmla="*/ 1037923 h 1249027"/>
                  <a:gd name="connsiteX12" fmla="*/ 692523 w 2467173"/>
                  <a:gd name="connsiteY12" fmla="*/ 1037636 h 1249027"/>
                  <a:gd name="connsiteX13" fmla="*/ 853848 w 2467173"/>
                  <a:gd name="connsiteY13" fmla="*/ 798172 h 1249027"/>
                  <a:gd name="connsiteX14" fmla="*/ 858159 w 2467173"/>
                  <a:gd name="connsiteY14" fmla="*/ 777103 h 1249027"/>
                  <a:gd name="connsiteX15" fmla="*/ 829673 w 2467173"/>
                  <a:gd name="connsiteY15" fmla="*/ 771815 h 1249027"/>
                  <a:gd name="connsiteX16" fmla="*/ 373140 w 2467173"/>
                  <a:gd name="connsiteY16" fmla="*/ 965296 h 1249027"/>
                  <a:gd name="connsiteX17" fmla="*/ 352350 w 2467173"/>
                  <a:gd name="connsiteY17" fmla="*/ 996848 h 1249027"/>
                  <a:gd name="connsiteX18" fmla="*/ 349676 w 2467173"/>
                  <a:gd name="connsiteY18" fmla="*/ 1002610 h 1249027"/>
                  <a:gd name="connsiteX19" fmla="*/ 337654 w 2467173"/>
                  <a:gd name="connsiteY19" fmla="*/ 1019110 h 1249027"/>
                  <a:gd name="connsiteX20" fmla="*/ 197584 w 2467173"/>
                  <a:gd name="connsiteY20" fmla="*/ 1029423 h 1249027"/>
                  <a:gd name="connsiteX21" fmla="*/ 179516 w 2467173"/>
                  <a:gd name="connsiteY21" fmla="*/ 905603 h 1249027"/>
                  <a:gd name="connsiteX22" fmla="*/ 183781 w 2467173"/>
                  <a:gd name="connsiteY22" fmla="*/ 899748 h 1249027"/>
                  <a:gd name="connsiteX23" fmla="*/ 183699 w 2467173"/>
                  <a:gd name="connsiteY23" fmla="*/ 899699 h 1249027"/>
                  <a:gd name="connsiteX24" fmla="*/ 215544 w 2467173"/>
                  <a:gd name="connsiteY24" fmla="*/ 851369 h 1249027"/>
                  <a:gd name="connsiteX25" fmla="*/ 250912 w 2467173"/>
                  <a:gd name="connsiteY25" fmla="*/ 806526 h 1249027"/>
                  <a:gd name="connsiteX26" fmla="*/ 483530 w 2467173"/>
                  <a:gd name="connsiteY26" fmla="*/ 632443 h 1249027"/>
                  <a:gd name="connsiteX27" fmla="*/ 520254 w 2467173"/>
                  <a:gd name="connsiteY27" fmla="*/ 618142 h 1249027"/>
                  <a:gd name="connsiteX28" fmla="*/ 479910 w 2467173"/>
                  <a:gd name="connsiteY28" fmla="*/ 625021 h 1249027"/>
                  <a:gd name="connsiteX29" fmla="*/ 187389 w 2467173"/>
                  <a:gd name="connsiteY29" fmla="*/ 781950 h 1249027"/>
                  <a:gd name="connsiteX30" fmla="*/ 186825 w 2467173"/>
                  <a:gd name="connsiteY30" fmla="*/ 781376 h 1249027"/>
                  <a:gd name="connsiteX31" fmla="*/ 176216 w 2467173"/>
                  <a:gd name="connsiteY31" fmla="*/ 792896 h 1249027"/>
                  <a:gd name="connsiteX32" fmla="*/ 41106 w 2467173"/>
                  <a:gd name="connsiteY32" fmla="*/ 800075 h 1249027"/>
                  <a:gd name="connsiteX33" fmla="*/ 22668 w 2467173"/>
                  <a:gd name="connsiteY33" fmla="*/ 649291 h 1249027"/>
                  <a:gd name="connsiteX34" fmla="*/ 37645 w 2467173"/>
                  <a:gd name="connsiteY34" fmla="*/ 633028 h 1249027"/>
                  <a:gd name="connsiteX35" fmla="*/ 41717 w 2467173"/>
                  <a:gd name="connsiteY35" fmla="*/ 630046 h 1249027"/>
                  <a:gd name="connsiteX36" fmla="*/ 89516 w 2467173"/>
                  <a:gd name="connsiteY36" fmla="*/ 586865 h 1249027"/>
                  <a:gd name="connsiteX37" fmla="*/ 501285 w 2467173"/>
                  <a:gd name="connsiteY37" fmla="*/ 408039 h 1249027"/>
                  <a:gd name="connsiteX38" fmla="*/ 529045 w 2467173"/>
                  <a:gd name="connsiteY38" fmla="*/ 405808 h 1249027"/>
                  <a:gd name="connsiteX39" fmla="*/ 509439 w 2467173"/>
                  <a:gd name="connsiteY39" fmla="*/ 404129 h 1249027"/>
                  <a:gd name="connsiteX40" fmla="*/ 227499 w 2467173"/>
                  <a:gd name="connsiteY40" fmla="*/ 459332 h 1249027"/>
                  <a:gd name="connsiteX41" fmla="*/ 187316 w 2467173"/>
                  <a:gd name="connsiteY41" fmla="*/ 480101 h 1249027"/>
                  <a:gd name="connsiteX42" fmla="*/ 178969 w 2467173"/>
                  <a:gd name="connsiteY42" fmla="*/ 485964 h 1249027"/>
                  <a:gd name="connsiteX43" fmla="*/ 69629 w 2467173"/>
                  <a:gd name="connsiteY43" fmla="*/ 477401 h 1249027"/>
                  <a:gd name="connsiteX44" fmla="*/ 47943 w 2467173"/>
                  <a:gd name="connsiteY44" fmla="*/ 339762 h 1249027"/>
                  <a:gd name="connsiteX45" fmla="*/ 76932 w 2467173"/>
                  <a:gd name="connsiteY45" fmla="*/ 314469 h 1249027"/>
                  <a:gd name="connsiteX46" fmla="*/ 81849 w 2467173"/>
                  <a:gd name="connsiteY46" fmla="*/ 312325 h 1249027"/>
                  <a:gd name="connsiteX47" fmla="*/ 144617 w 2467173"/>
                  <a:gd name="connsiteY47" fmla="*/ 279884 h 1249027"/>
                  <a:gd name="connsiteX48" fmla="*/ 565720 w 2467173"/>
                  <a:gd name="connsiteY48" fmla="*/ 210253 h 1249027"/>
                  <a:gd name="connsiteX49" fmla="*/ 586576 w 2467173"/>
                  <a:gd name="connsiteY49" fmla="*/ 213384 h 1249027"/>
                  <a:gd name="connsiteX50" fmla="*/ 590599 w 2467173"/>
                  <a:gd name="connsiteY50" fmla="*/ 211265 h 1249027"/>
                  <a:gd name="connsiteX51" fmla="*/ 572053 w 2467173"/>
                  <a:gd name="connsiteY51" fmla="*/ 204507 h 1249027"/>
                  <a:gd name="connsiteX52" fmla="*/ 491821 w 2467173"/>
                  <a:gd name="connsiteY52" fmla="*/ 183993 h 1249027"/>
                  <a:gd name="connsiteX53" fmla="*/ 455210 w 2467173"/>
                  <a:gd name="connsiteY53" fmla="*/ 178517 h 1249027"/>
                  <a:gd name="connsiteX54" fmla="*/ 450861 w 2467173"/>
                  <a:gd name="connsiteY54" fmla="*/ 178414 h 1249027"/>
                  <a:gd name="connsiteX55" fmla="*/ 416158 w 2467173"/>
                  <a:gd name="connsiteY55" fmla="*/ 167164 h 1249027"/>
                  <a:gd name="connsiteX56" fmla="*/ 378691 w 2467173"/>
                  <a:gd name="connsiteY56" fmla="*/ 44957 h 1249027"/>
                  <a:gd name="connsiteX57" fmla="*/ 395096 w 2467173"/>
                  <a:gd name="connsiteY57" fmla="*/ 23876 h 1249027"/>
                  <a:gd name="connsiteX58" fmla="*/ 467461 w 2467173"/>
                  <a:gd name="connsiteY58" fmla="*/ 652 h 1249027"/>
                  <a:gd name="connsiteX59" fmla="*/ 474924 w 2467173"/>
                  <a:gd name="connsiteY59" fmla="*/ 2281 h 1249027"/>
                  <a:gd name="connsiteX60" fmla="*/ 524325 w 2467173"/>
                  <a:gd name="connsiteY60" fmla="*/ 9671 h 1249027"/>
                  <a:gd name="connsiteX61" fmla="*/ 858349 w 2467173"/>
                  <a:gd name="connsiteY61" fmla="*/ 156148 h 1249027"/>
                  <a:gd name="connsiteX62" fmla="*/ 892671 w 2467173"/>
                  <a:gd name="connsiteY62" fmla="*/ 183594 h 1249027"/>
                  <a:gd name="connsiteX63" fmla="*/ 923381 w 2467173"/>
                  <a:gd name="connsiteY63" fmla="*/ 189280 h 1249027"/>
                  <a:gd name="connsiteX64" fmla="*/ 1048397 w 2467173"/>
                  <a:gd name="connsiteY64" fmla="*/ 228816 h 1249027"/>
                  <a:gd name="connsiteX65" fmla="*/ 1291553 w 2467173"/>
                  <a:gd name="connsiteY65" fmla="*/ 413536 h 1249027"/>
                  <a:gd name="connsiteX66" fmla="*/ 2216140 w 2467173"/>
                  <a:gd name="connsiteY66" fmla="*/ 113548 h 1249027"/>
                  <a:gd name="connsiteX0" fmla="*/ 2467172 w 2467171"/>
                  <a:gd name="connsiteY0" fmla="*/ 551381 h 1249027"/>
                  <a:gd name="connsiteX1" fmla="*/ 1283348 w 2467171"/>
                  <a:gd name="connsiteY1" fmla="*/ 836674 h 1249027"/>
                  <a:gd name="connsiteX2" fmla="*/ 1043542 w 2467171"/>
                  <a:gd name="connsiteY2" fmla="*/ 968099 h 1249027"/>
                  <a:gd name="connsiteX3" fmla="*/ 1040134 w 2467171"/>
                  <a:gd name="connsiteY3" fmla="*/ 969257 h 1249027"/>
                  <a:gd name="connsiteX4" fmla="*/ 1038920 w 2467171"/>
                  <a:gd name="connsiteY4" fmla="*/ 972209 h 1249027"/>
                  <a:gd name="connsiteX5" fmla="*/ 833007 w 2467171"/>
                  <a:gd name="connsiteY5" fmla="*/ 1225162 h 1249027"/>
                  <a:gd name="connsiteX6" fmla="*/ 832381 w 2467171"/>
                  <a:gd name="connsiteY6" fmla="*/ 1224328 h 1249027"/>
                  <a:gd name="connsiteX7" fmla="*/ 822777 w 2467171"/>
                  <a:gd name="connsiteY7" fmla="*/ 1231633 h 1249027"/>
                  <a:gd name="connsiteX8" fmla="*/ 801439 w 2467171"/>
                  <a:gd name="connsiteY8" fmla="*/ 1241935 h 1249027"/>
                  <a:gd name="connsiteX9" fmla="*/ 651490 w 2467171"/>
                  <a:gd name="connsiteY9" fmla="*/ 1172035 h 1249027"/>
                  <a:gd name="connsiteX10" fmla="*/ 681730 w 2467171"/>
                  <a:gd name="connsiteY10" fmla="*/ 1046295 h 1249027"/>
                  <a:gd name="connsiteX11" fmla="*/ 692737 w 2467171"/>
                  <a:gd name="connsiteY11" fmla="*/ 1037923 h 1249027"/>
                  <a:gd name="connsiteX12" fmla="*/ 692523 w 2467171"/>
                  <a:gd name="connsiteY12" fmla="*/ 1037636 h 1249027"/>
                  <a:gd name="connsiteX13" fmla="*/ 853848 w 2467171"/>
                  <a:gd name="connsiteY13" fmla="*/ 798172 h 1249027"/>
                  <a:gd name="connsiteX14" fmla="*/ 858159 w 2467171"/>
                  <a:gd name="connsiteY14" fmla="*/ 777103 h 1249027"/>
                  <a:gd name="connsiteX15" fmla="*/ 829673 w 2467171"/>
                  <a:gd name="connsiteY15" fmla="*/ 771815 h 1249027"/>
                  <a:gd name="connsiteX16" fmla="*/ 373140 w 2467171"/>
                  <a:gd name="connsiteY16" fmla="*/ 965296 h 1249027"/>
                  <a:gd name="connsiteX17" fmla="*/ 352350 w 2467171"/>
                  <a:gd name="connsiteY17" fmla="*/ 996848 h 1249027"/>
                  <a:gd name="connsiteX18" fmla="*/ 349676 w 2467171"/>
                  <a:gd name="connsiteY18" fmla="*/ 1002610 h 1249027"/>
                  <a:gd name="connsiteX19" fmla="*/ 337654 w 2467171"/>
                  <a:gd name="connsiteY19" fmla="*/ 1019110 h 1249027"/>
                  <a:gd name="connsiteX20" fmla="*/ 197584 w 2467171"/>
                  <a:gd name="connsiteY20" fmla="*/ 1029423 h 1249027"/>
                  <a:gd name="connsiteX21" fmla="*/ 179516 w 2467171"/>
                  <a:gd name="connsiteY21" fmla="*/ 905603 h 1249027"/>
                  <a:gd name="connsiteX22" fmla="*/ 183781 w 2467171"/>
                  <a:gd name="connsiteY22" fmla="*/ 899748 h 1249027"/>
                  <a:gd name="connsiteX23" fmla="*/ 183699 w 2467171"/>
                  <a:gd name="connsiteY23" fmla="*/ 899699 h 1249027"/>
                  <a:gd name="connsiteX24" fmla="*/ 215544 w 2467171"/>
                  <a:gd name="connsiteY24" fmla="*/ 851369 h 1249027"/>
                  <a:gd name="connsiteX25" fmla="*/ 250912 w 2467171"/>
                  <a:gd name="connsiteY25" fmla="*/ 806526 h 1249027"/>
                  <a:gd name="connsiteX26" fmla="*/ 483530 w 2467171"/>
                  <a:gd name="connsiteY26" fmla="*/ 632443 h 1249027"/>
                  <a:gd name="connsiteX27" fmla="*/ 520254 w 2467171"/>
                  <a:gd name="connsiteY27" fmla="*/ 618142 h 1249027"/>
                  <a:gd name="connsiteX28" fmla="*/ 479910 w 2467171"/>
                  <a:gd name="connsiteY28" fmla="*/ 625021 h 1249027"/>
                  <a:gd name="connsiteX29" fmla="*/ 187389 w 2467171"/>
                  <a:gd name="connsiteY29" fmla="*/ 781950 h 1249027"/>
                  <a:gd name="connsiteX30" fmla="*/ 186825 w 2467171"/>
                  <a:gd name="connsiteY30" fmla="*/ 781376 h 1249027"/>
                  <a:gd name="connsiteX31" fmla="*/ 176216 w 2467171"/>
                  <a:gd name="connsiteY31" fmla="*/ 792896 h 1249027"/>
                  <a:gd name="connsiteX32" fmla="*/ 41106 w 2467171"/>
                  <a:gd name="connsiteY32" fmla="*/ 800075 h 1249027"/>
                  <a:gd name="connsiteX33" fmla="*/ 22668 w 2467171"/>
                  <a:gd name="connsiteY33" fmla="*/ 649291 h 1249027"/>
                  <a:gd name="connsiteX34" fmla="*/ 37645 w 2467171"/>
                  <a:gd name="connsiteY34" fmla="*/ 633028 h 1249027"/>
                  <a:gd name="connsiteX35" fmla="*/ 41717 w 2467171"/>
                  <a:gd name="connsiteY35" fmla="*/ 630046 h 1249027"/>
                  <a:gd name="connsiteX36" fmla="*/ 89516 w 2467171"/>
                  <a:gd name="connsiteY36" fmla="*/ 586865 h 1249027"/>
                  <a:gd name="connsiteX37" fmla="*/ 501285 w 2467171"/>
                  <a:gd name="connsiteY37" fmla="*/ 408039 h 1249027"/>
                  <a:gd name="connsiteX38" fmla="*/ 529045 w 2467171"/>
                  <a:gd name="connsiteY38" fmla="*/ 405808 h 1249027"/>
                  <a:gd name="connsiteX39" fmla="*/ 509439 w 2467171"/>
                  <a:gd name="connsiteY39" fmla="*/ 404129 h 1249027"/>
                  <a:gd name="connsiteX40" fmla="*/ 227499 w 2467171"/>
                  <a:gd name="connsiteY40" fmla="*/ 459332 h 1249027"/>
                  <a:gd name="connsiteX41" fmla="*/ 187316 w 2467171"/>
                  <a:gd name="connsiteY41" fmla="*/ 480101 h 1249027"/>
                  <a:gd name="connsiteX42" fmla="*/ 178969 w 2467171"/>
                  <a:gd name="connsiteY42" fmla="*/ 485964 h 1249027"/>
                  <a:gd name="connsiteX43" fmla="*/ 69629 w 2467171"/>
                  <a:gd name="connsiteY43" fmla="*/ 477401 h 1249027"/>
                  <a:gd name="connsiteX44" fmla="*/ 47943 w 2467171"/>
                  <a:gd name="connsiteY44" fmla="*/ 339762 h 1249027"/>
                  <a:gd name="connsiteX45" fmla="*/ 76932 w 2467171"/>
                  <a:gd name="connsiteY45" fmla="*/ 314469 h 1249027"/>
                  <a:gd name="connsiteX46" fmla="*/ 81849 w 2467171"/>
                  <a:gd name="connsiteY46" fmla="*/ 312325 h 1249027"/>
                  <a:gd name="connsiteX47" fmla="*/ 144617 w 2467171"/>
                  <a:gd name="connsiteY47" fmla="*/ 279884 h 1249027"/>
                  <a:gd name="connsiteX48" fmla="*/ 565720 w 2467171"/>
                  <a:gd name="connsiteY48" fmla="*/ 210253 h 1249027"/>
                  <a:gd name="connsiteX49" fmla="*/ 586576 w 2467171"/>
                  <a:gd name="connsiteY49" fmla="*/ 213384 h 1249027"/>
                  <a:gd name="connsiteX50" fmla="*/ 590599 w 2467171"/>
                  <a:gd name="connsiteY50" fmla="*/ 211265 h 1249027"/>
                  <a:gd name="connsiteX51" fmla="*/ 572053 w 2467171"/>
                  <a:gd name="connsiteY51" fmla="*/ 204507 h 1249027"/>
                  <a:gd name="connsiteX52" fmla="*/ 491821 w 2467171"/>
                  <a:gd name="connsiteY52" fmla="*/ 183993 h 1249027"/>
                  <a:gd name="connsiteX53" fmla="*/ 455210 w 2467171"/>
                  <a:gd name="connsiteY53" fmla="*/ 178517 h 1249027"/>
                  <a:gd name="connsiteX54" fmla="*/ 450861 w 2467171"/>
                  <a:gd name="connsiteY54" fmla="*/ 178414 h 1249027"/>
                  <a:gd name="connsiteX55" fmla="*/ 416158 w 2467171"/>
                  <a:gd name="connsiteY55" fmla="*/ 167164 h 1249027"/>
                  <a:gd name="connsiteX56" fmla="*/ 378691 w 2467171"/>
                  <a:gd name="connsiteY56" fmla="*/ 44957 h 1249027"/>
                  <a:gd name="connsiteX57" fmla="*/ 395096 w 2467171"/>
                  <a:gd name="connsiteY57" fmla="*/ 23876 h 1249027"/>
                  <a:gd name="connsiteX58" fmla="*/ 467461 w 2467171"/>
                  <a:gd name="connsiteY58" fmla="*/ 652 h 1249027"/>
                  <a:gd name="connsiteX59" fmla="*/ 474924 w 2467171"/>
                  <a:gd name="connsiteY59" fmla="*/ 2281 h 1249027"/>
                  <a:gd name="connsiteX60" fmla="*/ 524325 w 2467171"/>
                  <a:gd name="connsiteY60" fmla="*/ 9671 h 1249027"/>
                  <a:gd name="connsiteX61" fmla="*/ 858349 w 2467171"/>
                  <a:gd name="connsiteY61" fmla="*/ 156148 h 1249027"/>
                  <a:gd name="connsiteX62" fmla="*/ 892671 w 2467171"/>
                  <a:gd name="connsiteY62" fmla="*/ 183594 h 1249027"/>
                  <a:gd name="connsiteX63" fmla="*/ 923381 w 2467171"/>
                  <a:gd name="connsiteY63" fmla="*/ 189280 h 1249027"/>
                  <a:gd name="connsiteX64" fmla="*/ 1048397 w 2467171"/>
                  <a:gd name="connsiteY64" fmla="*/ 228816 h 1249027"/>
                  <a:gd name="connsiteX65" fmla="*/ 1291553 w 2467171"/>
                  <a:gd name="connsiteY65" fmla="*/ 413536 h 1249027"/>
                  <a:gd name="connsiteX66" fmla="*/ 2216140 w 2467171"/>
                  <a:gd name="connsiteY66" fmla="*/ 113548 h 1249027"/>
                  <a:gd name="connsiteX0" fmla="*/ 2467172 w 2467173"/>
                  <a:gd name="connsiteY0" fmla="*/ 551381 h 1249027"/>
                  <a:gd name="connsiteX1" fmla="*/ 1283348 w 2467173"/>
                  <a:gd name="connsiteY1" fmla="*/ 836674 h 1249027"/>
                  <a:gd name="connsiteX2" fmla="*/ 1043542 w 2467173"/>
                  <a:gd name="connsiteY2" fmla="*/ 968099 h 1249027"/>
                  <a:gd name="connsiteX3" fmla="*/ 1040134 w 2467173"/>
                  <a:gd name="connsiteY3" fmla="*/ 969257 h 1249027"/>
                  <a:gd name="connsiteX4" fmla="*/ 1038920 w 2467173"/>
                  <a:gd name="connsiteY4" fmla="*/ 972209 h 1249027"/>
                  <a:gd name="connsiteX5" fmla="*/ 833007 w 2467173"/>
                  <a:gd name="connsiteY5" fmla="*/ 1225162 h 1249027"/>
                  <a:gd name="connsiteX6" fmla="*/ 832381 w 2467173"/>
                  <a:gd name="connsiteY6" fmla="*/ 1224328 h 1249027"/>
                  <a:gd name="connsiteX7" fmla="*/ 822777 w 2467173"/>
                  <a:gd name="connsiteY7" fmla="*/ 1231633 h 1249027"/>
                  <a:gd name="connsiteX8" fmla="*/ 801439 w 2467173"/>
                  <a:gd name="connsiteY8" fmla="*/ 1241935 h 1249027"/>
                  <a:gd name="connsiteX9" fmla="*/ 651490 w 2467173"/>
                  <a:gd name="connsiteY9" fmla="*/ 1172035 h 1249027"/>
                  <a:gd name="connsiteX10" fmla="*/ 681730 w 2467173"/>
                  <a:gd name="connsiteY10" fmla="*/ 1046295 h 1249027"/>
                  <a:gd name="connsiteX11" fmla="*/ 692737 w 2467173"/>
                  <a:gd name="connsiteY11" fmla="*/ 1037923 h 1249027"/>
                  <a:gd name="connsiteX12" fmla="*/ 692523 w 2467173"/>
                  <a:gd name="connsiteY12" fmla="*/ 1037636 h 1249027"/>
                  <a:gd name="connsiteX13" fmla="*/ 853848 w 2467173"/>
                  <a:gd name="connsiteY13" fmla="*/ 798172 h 1249027"/>
                  <a:gd name="connsiteX14" fmla="*/ 858159 w 2467173"/>
                  <a:gd name="connsiteY14" fmla="*/ 777103 h 1249027"/>
                  <a:gd name="connsiteX15" fmla="*/ 829673 w 2467173"/>
                  <a:gd name="connsiteY15" fmla="*/ 771815 h 1249027"/>
                  <a:gd name="connsiteX16" fmla="*/ 373140 w 2467173"/>
                  <a:gd name="connsiteY16" fmla="*/ 965296 h 1249027"/>
                  <a:gd name="connsiteX17" fmla="*/ 352350 w 2467173"/>
                  <a:gd name="connsiteY17" fmla="*/ 996848 h 1249027"/>
                  <a:gd name="connsiteX18" fmla="*/ 349676 w 2467173"/>
                  <a:gd name="connsiteY18" fmla="*/ 1002610 h 1249027"/>
                  <a:gd name="connsiteX19" fmla="*/ 337654 w 2467173"/>
                  <a:gd name="connsiteY19" fmla="*/ 1019110 h 1249027"/>
                  <a:gd name="connsiteX20" fmla="*/ 197584 w 2467173"/>
                  <a:gd name="connsiteY20" fmla="*/ 1029423 h 1249027"/>
                  <a:gd name="connsiteX21" fmla="*/ 179516 w 2467173"/>
                  <a:gd name="connsiteY21" fmla="*/ 905603 h 1249027"/>
                  <a:gd name="connsiteX22" fmla="*/ 183781 w 2467173"/>
                  <a:gd name="connsiteY22" fmla="*/ 899748 h 1249027"/>
                  <a:gd name="connsiteX23" fmla="*/ 183699 w 2467173"/>
                  <a:gd name="connsiteY23" fmla="*/ 899699 h 1249027"/>
                  <a:gd name="connsiteX24" fmla="*/ 215544 w 2467173"/>
                  <a:gd name="connsiteY24" fmla="*/ 851369 h 1249027"/>
                  <a:gd name="connsiteX25" fmla="*/ 250912 w 2467173"/>
                  <a:gd name="connsiteY25" fmla="*/ 806526 h 1249027"/>
                  <a:gd name="connsiteX26" fmla="*/ 483530 w 2467173"/>
                  <a:gd name="connsiteY26" fmla="*/ 632443 h 1249027"/>
                  <a:gd name="connsiteX27" fmla="*/ 520254 w 2467173"/>
                  <a:gd name="connsiteY27" fmla="*/ 618142 h 1249027"/>
                  <a:gd name="connsiteX28" fmla="*/ 479910 w 2467173"/>
                  <a:gd name="connsiteY28" fmla="*/ 625021 h 1249027"/>
                  <a:gd name="connsiteX29" fmla="*/ 187389 w 2467173"/>
                  <a:gd name="connsiteY29" fmla="*/ 781950 h 1249027"/>
                  <a:gd name="connsiteX30" fmla="*/ 186825 w 2467173"/>
                  <a:gd name="connsiteY30" fmla="*/ 781376 h 1249027"/>
                  <a:gd name="connsiteX31" fmla="*/ 176216 w 2467173"/>
                  <a:gd name="connsiteY31" fmla="*/ 792896 h 1249027"/>
                  <a:gd name="connsiteX32" fmla="*/ 41106 w 2467173"/>
                  <a:gd name="connsiteY32" fmla="*/ 800075 h 1249027"/>
                  <a:gd name="connsiteX33" fmla="*/ 22668 w 2467173"/>
                  <a:gd name="connsiteY33" fmla="*/ 649291 h 1249027"/>
                  <a:gd name="connsiteX34" fmla="*/ 37645 w 2467173"/>
                  <a:gd name="connsiteY34" fmla="*/ 633028 h 1249027"/>
                  <a:gd name="connsiteX35" fmla="*/ 41717 w 2467173"/>
                  <a:gd name="connsiteY35" fmla="*/ 630046 h 1249027"/>
                  <a:gd name="connsiteX36" fmla="*/ 89516 w 2467173"/>
                  <a:gd name="connsiteY36" fmla="*/ 586865 h 1249027"/>
                  <a:gd name="connsiteX37" fmla="*/ 501285 w 2467173"/>
                  <a:gd name="connsiteY37" fmla="*/ 408039 h 1249027"/>
                  <a:gd name="connsiteX38" fmla="*/ 529045 w 2467173"/>
                  <a:gd name="connsiteY38" fmla="*/ 405808 h 1249027"/>
                  <a:gd name="connsiteX39" fmla="*/ 509439 w 2467173"/>
                  <a:gd name="connsiteY39" fmla="*/ 404129 h 1249027"/>
                  <a:gd name="connsiteX40" fmla="*/ 227499 w 2467173"/>
                  <a:gd name="connsiteY40" fmla="*/ 459332 h 1249027"/>
                  <a:gd name="connsiteX41" fmla="*/ 187316 w 2467173"/>
                  <a:gd name="connsiteY41" fmla="*/ 480101 h 1249027"/>
                  <a:gd name="connsiteX42" fmla="*/ 178969 w 2467173"/>
                  <a:gd name="connsiteY42" fmla="*/ 485964 h 1249027"/>
                  <a:gd name="connsiteX43" fmla="*/ 69629 w 2467173"/>
                  <a:gd name="connsiteY43" fmla="*/ 477401 h 1249027"/>
                  <a:gd name="connsiteX44" fmla="*/ 47943 w 2467173"/>
                  <a:gd name="connsiteY44" fmla="*/ 339762 h 1249027"/>
                  <a:gd name="connsiteX45" fmla="*/ 76932 w 2467173"/>
                  <a:gd name="connsiteY45" fmla="*/ 314469 h 1249027"/>
                  <a:gd name="connsiteX46" fmla="*/ 81849 w 2467173"/>
                  <a:gd name="connsiteY46" fmla="*/ 312325 h 1249027"/>
                  <a:gd name="connsiteX47" fmla="*/ 144617 w 2467173"/>
                  <a:gd name="connsiteY47" fmla="*/ 279884 h 1249027"/>
                  <a:gd name="connsiteX48" fmla="*/ 565720 w 2467173"/>
                  <a:gd name="connsiteY48" fmla="*/ 210253 h 1249027"/>
                  <a:gd name="connsiteX49" fmla="*/ 586576 w 2467173"/>
                  <a:gd name="connsiteY49" fmla="*/ 213384 h 1249027"/>
                  <a:gd name="connsiteX50" fmla="*/ 590599 w 2467173"/>
                  <a:gd name="connsiteY50" fmla="*/ 211265 h 1249027"/>
                  <a:gd name="connsiteX51" fmla="*/ 572053 w 2467173"/>
                  <a:gd name="connsiteY51" fmla="*/ 204507 h 1249027"/>
                  <a:gd name="connsiteX52" fmla="*/ 491821 w 2467173"/>
                  <a:gd name="connsiteY52" fmla="*/ 183993 h 1249027"/>
                  <a:gd name="connsiteX53" fmla="*/ 455210 w 2467173"/>
                  <a:gd name="connsiteY53" fmla="*/ 178517 h 1249027"/>
                  <a:gd name="connsiteX54" fmla="*/ 450861 w 2467173"/>
                  <a:gd name="connsiteY54" fmla="*/ 178414 h 1249027"/>
                  <a:gd name="connsiteX55" fmla="*/ 416158 w 2467173"/>
                  <a:gd name="connsiteY55" fmla="*/ 167164 h 1249027"/>
                  <a:gd name="connsiteX56" fmla="*/ 378691 w 2467173"/>
                  <a:gd name="connsiteY56" fmla="*/ 44957 h 1249027"/>
                  <a:gd name="connsiteX57" fmla="*/ 395096 w 2467173"/>
                  <a:gd name="connsiteY57" fmla="*/ 23876 h 1249027"/>
                  <a:gd name="connsiteX58" fmla="*/ 467461 w 2467173"/>
                  <a:gd name="connsiteY58" fmla="*/ 652 h 1249027"/>
                  <a:gd name="connsiteX59" fmla="*/ 474924 w 2467173"/>
                  <a:gd name="connsiteY59" fmla="*/ 2281 h 1249027"/>
                  <a:gd name="connsiteX60" fmla="*/ 524325 w 2467173"/>
                  <a:gd name="connsiteY60" fmla="*/ 9671 h 1249027"/>
                  <a:gd name="connsiteX61" fmla="*/ 858349 w 2467173"/>
                  <a:gd name="connsiteY61" fmla="*/ 156148 h 1249027"/>
                  <a:gd name="connsiteX62" fmla="*/ 892671 w 2467173"/>
                  <a:gd name="connsiteY62" fmla="*/ 183594 h 1249027"/>
                  <a:gd name="connsiteX63" fmla="*/ 923381 w 2467173"/>
                  <a:gd name="connsiteY63" fmla="*/ 189280 h 1249027"/>
                  <a:gd name="connsiteX64" fmla="*/ 1048397 w 2467173"/>
                  <a:gd name="connsiteY64" fmla="*/ 228816 h 1249027"/>
                  <a:gd name="connsiteX65" fmla="*/ 1291553 w 2467173"/>
                  <a:gd name="connsiteY65" fmla="*/ 413536 h 1249027"/>
                  <a:gd name="connsiteX66" fmla="*/ 1704748 w 2467173"/>
                  <a:gd name="connsiteY66" fmla="*/ 288021 h 1249027"/>
                  <a:gd name="connsiteX0" fmla="*/ 1844726 w 1844725"/>
                  <a:gd name="connsiteY0" fmla="*/ 656277 h 1249027"/>
                  <a:gd name="connsiteX1" fmla="*/ 1283348 w 1844725"/>
                  <a:gd name="connsiteY1" fmla="*/ 836674 h 1249027"/>
                  <a:gd name="connsiteX2" fmla="*/ 1043542 w 1844725"/>
                  <a:gd name="connsiteY2" fmla="*/ 968099 h 1249027"/>
                  <a:gd name="connsiteX3" fmla="*/ 1040134 w 1844725"/>
                  <a:gd name="connsiteY3" fmla="*/ 969257 h 1249027"/>
                  <a:gd name="connsiteX4" fmla="*/ 1038920 w 1844725"/>
                  <a:gd name="connsiteY4" fmla="*/ 972209 h 1249027"/>
                  <a:gd name="connsiteX5" fmla="*/ 833007 w 1844725"/>
                  <a:gd name="connsiteY5" fmla="*/ 1225162 h 1249027"/>
                  <a:gd name="connsiteX6" fmla="*/ 832381 w 1844725"/>
                  <a:gd name="connsiteY6" fmla="*/ 1224328 h 1249027"/>
                  <a:gd name="connsiteX7" fmla="*/ 822777 w 1844725"/>
                  <a:gd name="connsiteY7" fmla="*/ 1231633 h 1249027"/>
                  <a:gd name="connsiteX8" fmla="*/ 801439 w 1844725"/>
                  <a:gd name="connsiteY8" fmla="*/ 1241935 h 1249027"/>
                  <a:gd name="connsiteX9" fmla="*/ 651490 w 1844725"/>
                  <a:gd name="connsiteY9" fmla="*/ 1172035 h 1249027"/>
                  <a:gd name="connsiteX10" fmla="*/ 681730 w 1844725"/>
                  <a:gd name="connsiteY10" fmla="*/ 1046295 h 1249027"/>
                  <a:gd name="connsiteX11" fmla="*/ 692737 w 1844725"/>
                  <a:gd name="connsiteY11" fmla="*/ 1037923 h 1249027"/>
                  <a:gd name="connsiteX12" fmla="*/ 692523 w 1844725"/>
                  <a:gd name="connsiteY12" fmla="*/ 1037636 h 1249027"/>
                  <a:gd name="connsiteX13" fmla="*/ 853848 w 1844725"/>
                  <a:gd name="connsiteY13" fmla="*/ 798172 h 1249027"/>
                  <a:gd name="connsiteX14" fmla="*/ 858159 w 1844725"/>
                  <a:gd name="connsiteY14" fmla="*/ 777103 h 1249027"/>
                  <a:gd name="connsiteX15" fmla="*/ 829673 w 1844725"/>
                  <a:gd name="connsiteY15" fmla="*/ 771815 h 1249027"/>
                  <a:gd name="connsiteX16" fmla="*/ 373140 w 1844725"/>
                  <a:gd name="connsiteY16" fmla="*/ 965296 h 1249027"/>
                  <a:gd name="connsiteX17" fmla="*/ 352350 w 1844725"/>
                  <a:gd name="connsiteY17" fmla="*/ 996848 h 1249027"/>
                  <a:gd name="connsiteX18" fmla="*/ 349676 w 1844725"/>
                  <a:gd name="connsiteY18" fmla="*/ 1002610 h 1249027"/>
                  <a:gd name="connsiteX19" fmla="*/ 337654 w 1844725"/>
                  <a:gd name="connsiteY19" fmla="*/ 1019110 h 1249027"/>
                  <a:gd name="connsiteX20" fmla="*/ 197584 w 1844725"/>
                  <a:gd name="connsiteY20" fmla="*/ 1029423 h 1249027"/>
                  <a:gd name="connsiteX21" fmla="*/ 179516 w 1844725"/>
                  <a:gd name="connsiteY21" fmla="*/ 905603 h 1249027"/>
                  <a:gd name="connsiteX22" fmla="*/ 183781 w 1844725"/>
                  <a:gd name="connsiteY22" fmla="*/ 899748 h 1249027"/>
                  <a:gd name="connsiteX23" fmla="*/ 183699 w 1844725"/>
                  <a:gd name="connsiteY23" fmla="*/ 899699 h 1249027"/>
                  <a:gd name="connsiteX24" fmla="*/ 215544 w 1844725"/>
                  <a:gd name="connsiteY24" fmla="*/ 851369 h 1249027"/>
                  <a:gd name="connsiteX25" fmla="*/ 250912 w 1844725"/>
                  <a:gd name="connsiteY25" fmla="*/ 806526 h 1249027"/>
                  <a:gd name="connsiteX26" fmla="*/ 483530 w 1844725"/>
                  <a:gd name="connsiteY26" fmla="*/ 632443 h 1249027"/>
                  <a:gd name="connsiteX27" fmla="*/ 520254 w 1844725"/>
                  <a:gd name="connsiteY27" fmla="*/ 618142 h 1249027"/>
                  <a:gd name="connsiteX28" fmla="*/ 479910 w 1844725"/>
                  <a:gd name="connsiteY28" fmla="*/ 625021 h 1249027"/>
                  <a:gd name="connsiteX29" fmla="*/ 187389 w 1844725"/>
                  <a:gd name="connsiteY29" fmla="*/ 781950 h 1249027"/>
                  <a:gd name="connsiteX30" fmla="*/ 186825 w 1844725"/>
                  <a:gd name="connsiteY30" fmla="*/ 781376 h 1249027"/>
                  <a:gd name="connsiteX31" fmla="*/ 176216 w 1844725"/>
                  <a:gd name="connsiteY31" fmla="*/ 792896 h 1249027"/>
                  <a:gd name="connsiteX32" fmla="*/ 41106 w 1844725"/>
                  <a:gd name="connsiteY32" fmla="*/ 800075 h 1249027"/>
                  <a:gd name="connsiteX33" fmla="*/ 22668 w 1844725"/>
                  <a:gd name="connsiteY33" fmla="*/ 649291 h 1249027"/>
                  <a:gd name="connsiteX34" fmla="*/ 37645 w 1844725"/>
                  <a:gd name="connsiteY34" fmla="*/ 633028 h 1249027"/>
                  <a:gd name="connsiteX35" fmla="*/ 41717 w 1844725"/>
                  <a:gd name="connsiteY35" fmla="*/ 630046 h 1249027"/>
                  <a:gd name="connsiteX36" fmla="*/ 89516 w 1844725"/>
                  <a:gd name="connsiteY36" fmla="*/ 586865 h 1249027"/>
                  <a:gd name="connsiteX37" fmla="*/ 501285 w 1844725"/>
                  <a:gd name="connsiteY37" fmla="*/ 408039 h 1249027"/>
                  <a:gd name="connsiteX38" fmla="*/ 529045 w 1844725"/>
                  <a:gd name="connsiteY38" fmla="*/ 405808 h 1249027"/>
                  <a:gd name="connsiteX39" fmla="*/ 509439 w 1844725"/>
                  <a:gd name="connsiteY39" fmla="*/ 404129 h 1249027"/>
                  <a:gd name="connsiteX40" fmla="*/ 227499 w 1844725"/>
                  <a:gd name="connsiteY40" fmla="*/ 459332 h 1249027"/>
                  <a:gd name="connsiteX41" fmla="*/ 187316 w 1844725"/>
                  <a:gd name="connsiteY41" fmla="*/ 480101 h 1249027"/>
                  <a:gd name="connsiteX42" fmla="*/ 178969 w 1844725"/>
                  <a:gd name="connsiteY42" fmla="*/ 485964 h 1249027"/>
                  <a:gd name="connsiteX43" fmla="*/ 69629 w 1844725"/>
                  <a:gd name="connsiteY43" fmla="*/ 477401 h 1249027"/>
                  <a:gd name="connsiteX44" fmla="*/ 47943 w 1844725"/>
                  <a:gd name="connsiteY44" fmla="*/ 339762 h 1249027"/>
                  <a:gd name="connsiteX45" fmla="*/ 76932 w 1844725"/>
                  <a:gd name="connsiteY45" fmla="*/ 314469 h 1249027"/>
                  <a:gd name="connsiteX46" fmla="*/ 81849 w 1844725"/>
                  <a:gd name="connsiteY46" fmla="*/ 312325 h 1249027"/>
                  <a:gd name="connsiteX47" fmla="*/ 144617 w 1844725"/>
                  <a:gd name="connsiteY47" fmla="*/ 279884 h 1249027"/>
                  <a:gd name="connsiteX48" fmla="*/ 565720 w 1844725"/>
                  <a:gd name="connsiteY48" fmla="*/ 210253 h 1249027"/>
                  <a:gd name="connsiteX49" fmla="*/ 586576 w 1844725"/>
                  <a:gd name="connsiteY49" fmla="*/ 213384 h 1249027"/>
                  <a:gd name="connsiteX50" fmla="*/ 590599 w 1844725"/>
                  <a:gd name="connsiteY50" fmla="*/ 211265 h 1249027"/>
                  <a:gd name="connsiteX51" fmla="*/ 572053 w 1844725"/>
                  <a:gd name="connsiteY51" fmla="*/ 204507 h 1249027"/>
                  <a:gd name="connsiteX52" fmla="*/ 491821 w 1844725"/>
                  <a:gd name="connsiteY52" fmla="*/ 183993 h 1249027"/>
                  <a:gd name="connsiteX53" fmla="*/ 455210 w 1844725"/>
                  <a:gd name="connsiteY53" fmla="*/ 178517 h 1249027"/>
                  <a:gd name="connsiteX54" fmla="*/ 450861 w 1844725"/>
                  <a:gd name="connsiteY54" fmla="*/ 178414 h 1249027"/>
                  <a:gd name="connsiteX55" fmla="*/ 416158 w 1844725"/>
                  <a:gd name="connsiteY55" fmla="*/ 167164 h 1249027"/>
                  <a:gd name="connsiteX56" fmla="*/ 378691 w 1844725"/>
                  <a:gd name="connsiteY56" fmla="*/ 44957 h 1249027"/>
                  <a:gd name="connsiteX57" fmla="*/ 395096 w 1844725"/>
                  <a:gd name="connsiteY57" fmla="*/ 23876 h 1249027"/>
                  <a:gd name="connsiteX58" fmla="*/ 467461 w 1844725"/>
                  <a:gd name="connsiteY58" fmla="*/ 652 h 1249027"/>
                  <a:gd name="connsiteX59" fmla="*/ 474924 w 1844725"/>
                  <a:gd name="connsiteY59" fmla="*/ 2281 h 1249027"/>
                  <a:gd name="connsiteX60" fmla="*/ 524325 w 1844725"/>
                  <a:gd name="connsiteY60" fmla="*/ 9671 h 1249027"/>
                  <a:gd name="connsiteX61" fmla="*/ 858349 w 1844725"/>
                  <a:gd name="connsiteY61" fmla="*/ 156148 h 1249027"/>
                  <a:gd name="connsiteX62" fmla="*/ 892671 w 1844725"/>
                  <a:gd name="connsiteY62" fmla="*/ 183594 h 1249027"/>
                  <a:gd name="connsiteX63" fmla="*/ 923381 w 1844725"/>
                  <a:gd name="connsiteY63" fmla="*/ 189280 h 1249027"/>
                  <a:gd name="connsiteX64" fmla="*/ 1048397 w 1844725"/>
                  <a:gd name="connsiteY64" fmla="*/ 228816 h 1249027"/>
                  <a:gd name="connsiteX65" fmla="*/ 1291553 w 1844725"/>
                  <a:gd name="connsiteY65" fmla="*/ 413536 h 1249027"/>
                  <a:gd name="connsiteX66" fmla="*/ 1704748 w 1844725"/>
                  <a:gd name="connsiteY66" fmla="*/ 288021 h 1249027"/>
                  <a:gd name="connsiteX0" fmla="*/ 1844726 w 1844727"/>
                  <a:gd name="connsiteY0" fmla="*/ 656277 h 1249027"/>
                  <a:gd name="connsiteX1" fmla="*/ 1283348 w 1844727"/>
                  <a:gd name="connsiteY1" fmla="*/ 836674 h 1249027"/>
                  <a:gd name="connsiteX2" fmla="*/ 1043542 w 1844727"/>
                  <a:gd name="connsiteY2" fmla="*/ 968099 h 1249027"/>
                  <a:gd name="connsiteX3" fmla="*/ 1040134 w 1844727"/>
                  <a:gd name="connsiteY3" fmla="*/ 969257 h 1249027"/>
                  <a:gd name="connsiteX4" fmla="*/ 1038920 w 1844727"/>
                  <a:gd name="connsiteY4" fmla="*/ 972209 h 1249027"/>
                  <a:gd name="connsiteX5" fmla="*/ 833007 w 1844727"/>
                  <a:gd name="connsiteY5" fmla="*/ 1225162 h 1249027"/>
                  <a:gd name="connsiteX6" fmla="*/ 832381 w 1844727"/>
                  <a:gd name="connsiteY6" fmla="*/ 1224328 h 1249027"/>
                  <a:gd name="connsiteX7" fmla="*/ 822777 w 1844727"/>
                  <a:gd name="connsiteY7" fmla="*/ 1231633 h 1249027"/>
                  <a:gd name="connsiteX8" fmla="*/ 801439 w 1844727"/>
                  <a:gd name="connsiteY8" fmla="*/ 1241935 h 1249027"/>
                  <a:gd name="connsiteX9" fmla="*/ 651490 w 1844727"/>
                  <a:gd name="connsiteY9" fmla="*/ 1172035 h 1249027"/>
                  <a:gd name="connsiteX10" fmla="*/ 681730 w 1844727"/>
                  <a:gd name="connsiteY10" fmla="*/ 1046295 h 1249027"/>
                  <a:gd name="connsiteX11" fmla="*/ 692737 w 1844727"/>
                  <a:gd name="connsiteY11" fmla="*/ 1037923 h 1249027"/>
                  <a:gd name="connsiteX12" fmla="*/ 692523 w 1844727"/>
                  <a:gd name="connsiteY12" fmla="*/ 1037636 h 1249027"/>
                  <a:gd name="connsiteX13" fmla="*/ 853848 w 1844727"/>
                  <a:gd name="connsiteY13" fmla="*/ 798172 h 1249027"/>
                  <a:gd name="connsiteX14" fmla="*/ 858159 w 1844727"/>
                  <a:gd name="connsiteY14" fmla="*/ 777103 h 1249027"/>
                  <a:gd name="connsiteX15" fmla="*/ 829673 w 1844727"/>
                  <a:gd name="connsiteY15" fmla="*/ 771815 h 1249027"/>
                  <a:gd name="connsiteX16" fmla="*/ 373140 w 1844727"/>
                  <a:gd name="connsiteY16" fmla="*/ 965296 h 1249027"/>
                  <a:gd name="connsiteX17" fmla="*/ 352350 w 1844727"/>
                  <a:gd name="connsiteY17" fmla="*/ 996848 h 1249027"/>
                  <a:gd name="connsiteX18" fmla="*/ 349676 w 1844727"/>
                  <a:gd name="connsiteY18" fmla="*/ 1002610 h 1249027"/>
                  <a:gd name="connsiteX19" fmla="*/ 337654 w 1844727"/>
                  <a:gd name="connsiteY19" fmla="*/ 1019110 h 1249027"/>
                  <a:gd name="connsiteX20" fmla="*/ 197584 w 1844727"/>
                  <a:gd name="connsiteY20" fmla="*/ 1029423 h 1249027"/>
                  <a:gd name="connsiteX21" fmla="*/ 179516 w 1844727"/>
                  <a:gd name="connsiteY21" fmla="*/ 905603 h 1249027"/>
                  <a:gd name="connsiteX22" fmla="*/ 183781 w 1844727"/>
                  <a:gd name="connsiteY22" fmla="*/ 899748 h 1249027"/>
                  <a:gd name="connsiteX23" fmla="*/ 183699 w 1844727"/>
                  <a:gd name="connsiteY23" fmla="*/ 899699 h 1249027"/>
                  <a:gd name="connsiteX24" fmla="*/ 215544 w 1844727"/>
                  <a:gd name="connsiteY24" fmla="*/ 851369 h 1249027"/>
                  <a:gd name="connsiteX25" fmla="*/ 250912 w 1844727"/>
                  <a:gd name="connsiteY25" fmla="*/ 806526 h 1249027"/>
                  <a:gd name="connsiteX26" fmla="*/ 483530 w 1844727"/>
                  <a:gd name="connsiteY26" fmla="*/ 632443 h 1249027"/>
                  <a:gd name="connsiteX27" fmla="*/ 520254 w 1844727"/>
                  <a:gd name="connsiteY27" fmla="*/ 618142 h 1249027"/>
                  <a:gd name="connsiteX28" fmla="*/ 479910 w 1844727"/>
                  <a:gd name="connsiteY28" fmla="*/ 625021 h 1249027"/>
                  <a:gd name="connsiteX29" fmla="*/ 187389 w 1844727"/>
                  <a:gd name="connsiteY29" fmla="*/ 781950 h 1249027"/>
                  <a:gd name="connsiteX30" fmla="*/ 186825 w 1844727"/>
                  <a:gd name="connsiteY30" fmla="*/ 781376 h 1249027"/>
                  <a:gd name="connsiteX31" fmla="*/ 176216 w 1844727"/>
                  <a:gd name="connsiteY31" fmla="*/ 792896 h 1249027"/>
                  <a:gd name="connsiteX32" fmla="*/ 41106 w 1844727"/>
                  <a:gd name="connsiteY32" fmla="*/ 800075 h 1249027"/>
                  <a:gd name="connsiteX33" fmla="*/ 22668 w 1844727"/>
                  <a:gd name="connsiteY33" fmla="*/ 649291 h 1249027"/>
                  <a:gd name="connsiteX34" fmla="*/ 37645 w 1844727"/>
                  <a:gd name="connsiteY34" fmla="*/ 633028 h 1249027"/>
                  <a:gd name="connsiteX35" fmla="*/ 41717 w 1844727"/>
                  <a:gd name="connsiteY35" fmla="*/ 630046 h 1249027"/>
                  <a:gd name="connsiteX36" fmla="*/ 89516 w 1844727"/>
                  <a:gd name="connsiteY36" fmla="*/ 586865 h 1249027"/>
                  <a:gd name="connsiteX37" fmla="*/ 501285 w 1844727"/>
                  <a:gd name="connsiteY37" fmla="*/ 408039 h 1249027"/>
                  <a:gd name="connsiteX38" fmla="*/ 529045 w 1844727"/>
                  <a:gd name="connsiteY38" fmla="*/ 405808 h 1249027"/>
                  <a:gd name="connsiteX39" fmla="*/ 509439 w 1844727"/>
                  <a:gd name="connsiteY39" fmla="*/ 404129 h 1249027"/>
                  <a:gd name="connsiteX40" fmla="*/ 227499 w 1844727"/>
                  <a:gd name="connsiteY40" fmla="*/ 459332 h 1249027"/>
                  <a:gd name="connsiteX41" fmla="*/ 187316 w 1844727"/>
                  <a:gd name="connsiteY41" fmla="*/ 480101 h 1249027"/>
                  <a:gd name="connsiteX42" fmla="*/ 178969 w 1844727"/>
                  <a:gd name="connsiteY42" fmla="*/ 485964 h 1249027"/>
                  <a:gd name="connsiteX43" fmla="*/ 69629 w 1844727"/>
                  <a:gd name="connsiteY43" fmla="*/ 477401 h 1249027"/>
                  <a:gd name="connsiteX44" fmla="*/ 47943 w 1844727"/>
                  <a:gd name="connsiteY44" fmla="*/ 339762 h 1249027"/>
                  <a:gd name="connsiteX45" fmla="*/ 76932 w 1844727"/>
                  <a:gd name="connsiteY45" fmla="*/ 314469 h 1249027"/>
                  <a:gd name="connsiteX46" fmla="*/ 81849 w 1844727"/>
                  <a:gd name="connsiteY46" fmla="*/ 312325 h 1249027"/>
                  <a:gd name="connsiteX47" fmla="*/ 144617 w 1844727"/>
                  <a:gd name="connsiteY47" fmla="*/ 279884 h 1249027"/>
                  <a:gd name="connsiteX48" fmla="*/ 565720 w 1844727"/>
                  <a:gd name="connsiteY48" fmla="*/ 210253 h 1249027"/>
                  <a:gd name="connsiteX49" fmla="*/ 586576 w 1844727"/>
                  <a:gd name="connsiteY49" fmla="*/ 213384 h 1249027"/>
                  <a:gd name="connsiteX50" fmla="*/ 590599 w 1844727"/>
                  <a:gd name="connsiteY50" fmla="*/ 211265 h 1249027"/>
                  <a:gd name="connsiteX51" fmla="*/ 572053 w 1844727"/>
                  <a:gd name="connsiteY51" fmla="*/ 204507 h 1249027"/>
                  <a:gd name="connsiteX52" fmla="*/ 491821 w 1844727"/>
                  <a:gd name="connsiteY52" fmla="*/ 183993 h 1249027"/>
                  <a:gd name="connsiteX53" fmla="*/ 455210 w 1844727"/>
                  <a:gd name="connsiteY53" fmla="*/ 178517 h 1249027"/>
                  <a:gd name="connsiteX54" fmla="*/ 450861 w 1844727"/>
                  <a:gd name="connsiteY54" fmla="*/ 178414 h 1249027"/>
                  <a:gd name="connsiteX55" fmla="*/ 416158 w 1844727"/>
                  <a:gd name="connsiteY55" fmla="*/ 167164 h 1249027"/>
                  <a:gd name="connsiteX56" fmla="*/ 378691 w 1844727"/>
                  <a:gd name="connsiteY56" fmla="*/ 44957 h 1249027"/>
                  <a:gd name="connsiteX57" fmla="*/ 395096 w 1844727"/>
                  <a:gd name="connsiteY57" fmla="*/ 23876 h 1249027"/>
                  <a:gd name="connsiteX58" fmla="*/ 467461 w 1844727"/>
                  <a:gd name="connsiteY58" fmla="*/ 652 h 1249027"/>
                  <a:gd name="connsiteX59" fmla="*/ 474924 w 1844727"/>
                  <a:gd name="connsiteY59" fmla="*/ 2281 h 1249027"/>
                  <a:gd name="connsiteX60" fmla="*/ 524325 w 1844727"/>
                  <a:gd name="connsiteY60" fmla="*/ 9671 h 1249027"/>
                  <a:gd name="connsiteX61" fmla="*/ 858349 w 1844727"/>
                  <a:gd name="connsiteY61" fmla="*/ 156148 h 1249027"/>
                  <a:gd name="connsiteX62" fmla="*/ 892671 w 1844727"/>
                  <a:gd name="connsiteY62" fmla="*/ 183594 h 1249027"/>
                  <a:gd name="connsiteX63" fmla="*/ 923381 w 1844727"/>
                  <a:gd name="connsiteY63" fmla="*/ 189280 h 1249027"/>
                  <a:gd name="connsiteX64" fmla="*/ 1048397 w 1844727"/>
                  <a:gd name="connsiteY64" fmla="*/ 228816 h 1249027"/>
                  <a:gd name="connsiteX65" fmla="*/ 1291553 w 1844727"/>
                  <a:gd name="connsiteY65" fmla="*/ 413536 h 1249027"/>
                  <a:gd name="connsiteX66" fmla="*/ 1545604 w 1844727"/>
                  <a:gd name="connsiteY66" fmla="*/ 363404 h 1249027"/>
                  <a:gd name="connsiteX0" fmla="*/ 1580884 w 1580885"/>
                  <a:gd name="connsiteY0" fmla="*/ 786104 h 1249027"/>
                  <a:gd name="connsiteX1" fmla="*/ 1283348 w 1580885"/>
                  <a:gd name="connsiteY1" fmla="*/ 836674 h 1249027"/>
                  <a:gd name="connsiteX2" fmla="*/ 1043542 w 1580885"/>
                  <a:gd name="connsiteY2" fmla="*/ 968099 h 1249027"/>
                  <a:gd name="connsiteX3" fmla="*/ 1040134 w 1580885"/>
                  <a:gd name="connsiteY3" fmla="*/ 969257 h 1249027"/>
                  <a:gd name="connsiteX4" fmla="*/ 1038920 w 1580885"/>
                  <a:gd name="connsiteY4" fmla="*/ 972209 h 1249027"/>
                  <a:gd name="connsiteX5" fmla="*/ 833007 w 1580885"/>
                  <a:gd name="connsiteY5" fmla="*/ 1225162 h 1249027"/>
                  <a:gd name="connsiteX6" fmla="*/ 832381 w 1580885"/>
                  <a:gd name="connsiteY6" fmla="*/ 1224328 h 1249027"/>
                  <a:gd name="connsiteX7" fmla="*/ 822777 w 1580885"/>
                  <a:gd name="connsiteY7" fmla="*/ 1231633 h 1249027"/>
                  <a:gd name="connsiteX8" fmla="*/ 801439 w 1580885"/>
                  <a:gd name="connsiteY8" fmla="*/ 1241935 h 1249027"/>
                  <a:gd name="connsiteX9" fmla="*/ 651490 w 1580885"/>
                  <a:gd name="connsiteY9" fmla="*/ 1172035 h 1249027"/>
                  <a:gd name="connsiteX10" fmla="*/ 681730 w 1580885"/>
                  <a:gd name="connsiteY10" fmla="*/ 1046295 h 1249027"/>
                  <a:gd name="connsiteX11" fmla="*/ 692737 w 1580885"/>
                  <a:gd name="connsiteY11" fmla="*/ 1037923 h 1249027"/>
                  <a:gd name="connsiteX12" fmla="*/ 692523 w 1580885"/>
                  <a:gd name="connsiteY12" fmla="*/ 1037636 h 1249027"/>
                  <a:gd name="connsiteX13" fmla="*/ 853848 w 1580885"/>
                  <a:gd name="connsiteY13" fmla="*/ 798172 h 1249027"/>
                  <a:gd name="connsiteX14" fmla="*/ 858159 w 1580885"/>
                  <a:gd name="connsiteY14" fmla="*/ 777103 h 1249027"/>
                  <a:gd name="connsiteX15" fmla="*/ 829673 w 1580885"/>
                  <a:gd name="connsiteY15" fmla="*/ 771815 h 1249027"/>
                  <a:gd name="connsiteX16" fmla="*/ 373140 w 1580885"/>
                  <a:gd name="connsiteY16" fmla="*/ 965296 h 1249027"/>
                  <a:gd name="connsiteX17" fmla="*/ 352350 w 1580885"/>
                  <a:gd name="connsiteY17" fmla="*/ 996848 h 1249027"/>
                  <a:gd name="connsiteX18" fmla="*/ 349676 w 1580885"/>
                  <a:gd name="connsiteY18" fmla="*/ 1002610 h 1249027"/>
                  <a:gd name="connsiteX19" fmla="*/ 337654 w 1580885"/>
                  <a:gd name="connsiteY19" fmla="*/ 1019110 h 1249027"/>
                  <a:gd name="connsiteX20" fmla="*/ 197584 w 1580885"/>
                  <a:gd name="connsiteY20" fmla="*/ 1029423 h 1249027"/>
                  <a:gd name="connsiteX21" fmla="*/ 179516 w 1580885"/>
                  <a:gd name="connsiteY21" fmla="*/ 905603 h 1249027"/>
                  <a:gd name="connsiteX22" fmla="*/ 183781 w 1580885"/>
                  <a:gd name="connsiteY22" fmla="*/ 899748 h 1249027"/>
                  <a:gd name="connsiteX23" fmla="*/ 183699 w 1580885"/>
                  <a:gd name="connsiteY23" fmla="*/ 899699 h 1249027"/>
                  <a:gd name="connsiteX24" fmla="*/ 215544 w 1580885"/>
                  <a:gd name="connsiteY24" fmla="*/ 851369 h 1249027"/>
                  <a:gd name="connsiteX25" fmla="*/ 250912 w 1580885"/>
                  <a:gd name="connsiteY25" fmla="*/ 806526 h 1249027"/>
                  <a:gd name="connsiteX26" fmla="*/ 483530 w 1580885"/>
                  <a:gd name="connsiteY26" fmla="*/ 632443 h 1249027"/>
                  <a:gd name="connsiteX27" fmla="*/ 520254 w 1580885"/>
                  <a:gd name="connsiteY27" fmla="*/ 618142 h 1249027"/>
                  <a:gd name="connsiteX28" fmla="*/ 479910 w 1580885"/>
                  <a:gd name="connsiteY28" fmla="*/ 625021 h 1249027"/>
                  <a:gd name="connsiteX29" fmla="*/ 187389 w 1580885"/>
                  <a:gd name="connsiteY29" fmla="*/ 781950 h 1249027"/>
                  <a:gd name="connsiteX30" fmla="*/ 186825 w 1580885"/>
                  <a:gd name="connsiteY30" fmla="*/ 781376 h 1249027"/>
                  <a:gd name="connsiteX31" fmla="*/ 176216 w 1580885"/>
                  <a:gd name="connsiteY31" fmla="*/ 792896 h 1249027"/>
                  <a:gd name="connsiteX32" fmla="*/ 41106 w 1580885"/>
                  <a:gd name="connsiteY32" fmla="*/ 800075 h 1249027"/>
                  <a:gd name="connsiteX33" fmla="*/ 22668 w 1580885"/>
                  <a:gd name="connsiteY33" fmla="*/ 649291 h 1249027"/>
                  <a:gd name="connsiteX34" fmla="*/ 37645 w 1580885"/>
                  <a:gd name="connsiteY34" fmla="*/ 633028 h 1249027"/>
                  <a:gd name="connsiteX35" fmla="*/ 41717 w 1580885"/>
                  <a:gd name="connsiteY35" fmla="*/ 630046 h 1249027"/>
                  <a:gd name="connsiteX36" fmla="*/ 89516 w 1580885"/>
                  <a:gd name="connsiteY36" fmla="*/ 586865 h 1249027"/>
                  <a:gd name="connsiteX37" fmla="*/ 501285 w 1580885"/>
                  <a:gd name="connsiteY37" fmla="*/ 408039 h 1249027"/>
                  <a:gd name="connsiteX38" fmla="*/ 529045 w 1580885"/>
                  <a:gd name="connsiteY38" fmla="*/ 405808 h 1249027"/>
                  <a:gd name="connsiteX39" fmla="*/ 509439 w 1580885"/>
                  <a:gd name="connsiteY39" fmla="*/ 404129 h 1249027"/>
                  <a:gd name="connsiteX40" fmla="*/ 227499 w 1580885"/>
                  <a:gd name="connsiteY40" fmla="*/ 459332 h 1249027"/>
                  <a:gd name="connsiteX41" fmla="*/ 187316 w 1580885"/>
                  <a:gd name="connsiteY41" fmla="*/ 480101 h 1249027"/>
                  <a:gd name="connsiteX42" fmla="*/ 178969 w 1580885"/>
                  <a:gd name="connsiteY42" fmla="*/ 485964 h 1249027"/>
                  <a:gd name="connsiteX43" fmla="*/ 69629 w 1580885"/>
                  <a:gd name="connsiteY43" fmla="*/ 477401 h 1249027"/>
                  <a:gd name="connsiteX44" fmla="*/ 47943 w 1580885"/>
                  <a:gd name="connsiteY44" fmla="*/ 339762 h 1249027"/>
                  <a:gd name="connsiteX45" fmla="*/ 76932 w 1580885"/>
                  <a:gd name="connsiteY45" fmla="*/ 314469 h 1249027"/>
                  <a:gd name="connsiteX46" fmla="*/ 81849 w 1580885"/>
                  <a:gd name="connsiteY46" fmla="*/ 312325 h 1249027"/>
                  <a:gd name="connsiteX47" fmla="*/ 144617 w 1580885"/>
                  <a:gd name="connsiteY47" fmla="*/ 279884 h 1249027"/>
                  <a:gd name="connsiteX48" fmla="*/ 565720 w 1580885"/>
                  <a:gd name="connsiteY48" fmla="*/ 210253 h 1249027"/>
                  <a:gd name="connsiteX49" fmla="*/ 586576 w 1580885"/>
                  <a:gd name="connsiteY49" fmla="*/ 213384 h 1249027"/>
                  <a:gd name="connsiteX50" fmla="*/ 590599 w 1580885"/>
                  <a:gd name="connsiteY50" fmla="*/ 211265 h 1249027"/>
                  <a:gd name="connsiteX51" fmla="*/ 572053 w 1580885"/>
                  <a:gd name="connsiteY51" fmla="*/ 204507 h 1249027"/>
                  <a:gd name="connsiteX52" fmla="*/ 491821 w 1580885"/>
                  <a:gd name="connsiteY52" fmla="*/ 183993 h 1249027"/>
                  <a:gd name="connsiteX53" fmla="*/ 455210 w 1580885"/>
                  <a:gd name="connsiteY53" fmla="*/ 178517 h 1249027"/>
                  <a:gd name="connsiteX54" fmla="*/ 450861 w 1580885"/>
                  <a:gd name="connsiteY54" fmla="*/ 178414 h 1249027"/>
                  <a:gd name="connsiteX55" fmla="*/ 416158 w 1580885"/>
                  <a:gd name="connsiteY55" fmla="*/ 167164 h 1249027"/>
                  <a:gd name="connsiteX56" fmla="*/ 378691 w 1580885"/>
                  <a:gd name="connsiteY56" fmla="*/ 44957 h 1249027"/>
                  <a:gd name="connsiteX57" fmla="*/ 395096 w 1580885"/>
                  <a:gd name="connsiteY57" fmla="*/ 23876 h 1249027"/>
                  <a:gd name="connsiteX58" fmla="*/ 467461 w 1580885"/>
                  <a:gd name="connsiteY58" fmla="*/ 652 h 1249027"/>
                  <a:gd name="connsiteX59" fmla="*/ 474924 w 1580885"/>
                  <a:gd name="connsiteY59" fmla="*/ 2281 h 1249027"/>
                  <a:gd name="connsiteX60" fmla="*/ 524325 w 1580885"/>
                  <a:gd name="connsiteY60" fmla="*/ 9671 h 1249027"/>
                  <a:gd name="connsiteX61" fmla="*/ 858349 w 1580885"/>
                  <a:gd name="connsiteY61" fmla="*/ 156148 h 1249027"/>
                  <a:gd name="connsiteX62" fmla="*/ 892671 w 1580885"/>
                  <a:gd name="connsiteY62" fmla="*/ 183594 h 1249027"/>
                  <a:gd name="connsiteX63" fmla="*/ 923381 w 1580885"/>
                  <a:gd name="connsiteY63" fmla="*/ 189280 h 1249027"/>
                  <a:gd name="connsiteX64" fmla="*/ 1048397 w 1580885"/>
                  <a:gd name="connsiteY64" fmla="*/ 228816 h 1249027"/>
                  <a:gd name="connsiteX65" fmla="*/ 1291553 w 1580885"/>
                  <a:gd name="connsiteY65" fmla="*/ 413536 h 1249027"/>
                  <a:gd name="connsiteX66" fmla="*/ 1545604 w 1580885"/>
                  <a:gd name="connsiteY66" fmla="*/ 363404 h 1249027"/>
                  <a:gd name="connsiteX0" fmla="*/ 1580884 w 1580883"/>
                  <a:gd name="connsiteY0" fmla="*/ 786104 h 1249027"/>
                  <a:gd name="connsiteX1" fmla="*/ 1283348 w 1580883"/>
                  <a:gd name="connsiteY1" fmla="*/ 836674 h 1249027"/>
                  <a:gd name="connsiteX2" fmla="*/ 1043542 w 1580883"/>
                  <a:gd name="connsiteY2" fmla="*/ 968099 h 1249027"/>
                  <a:gd name="connsiteX3" fmla="*/ 1040134 w 1580883"/>
                  <a:gd name="connsiteY3" fmla="*/ 969257 h 1249027"/>
                  <a:gd name="connsiteX4" fmla="*/ 1038920 w 1580883"/>
                  <a:gd name="connsiteY4" fmla="*/ 972209 h 1249027"/>
                  <a:gd name="connsiteX5" fmla="*/ 833007 w 1580883"/>
                  <a:gd name="connsiteY5" fmla="*/ 1225162 h 1249027"/>
                  <a:gd name="connsiteX6" fmla="*/ 832381 w 1580883"/>
                  <a:gd name="connsiteY6" fmla="*/ 1224328 h 1249027"/>
                  <a:gd name="connsiteX7" fmla="*/ 822777 w 1580883"/>
                  <a:gd name="connsiteY7" fmla="*/ 1231633 h 1249027"/>
                  <a:gd name="connsiteX8" fmla="*/ 801439 w 1580883"/>
                  <a:gd name="connsiteY8" fmla="*/ 1241935 h 1249027"/>
                  <a:gd name="connsiteX9" fmla="*/ 651490 w 1580883"/>
                  <a:gd name="connsiteY9" fmla="*/ 1172035 h 1249027"/>
                  <a:gd name="connsiteX10" fmla="*/ 681730 w 1580883"/>
                  <a:gd name="connsiteY10" fmla="*/ 1046295 h 1249027"/>
                  <a:gd name="connsiteX11" fmla="*/ 692737 w 1580883"/>
                  <a:gd name="connsiteY11" fmla="*/ 1037923 h 1249027"/>
                  <a:gd name="connsiteX12" fmla="*/ 692523 w 1580883"/>
                  <a:gd name="connsiteY12" fmla="*/ 1037636 h 1249027"/>
                  <a:gd name="connsiteX13" fmla="*/ 853848 w 1580883"/>
                  <a:gd name="connsiteY13" fmla="*/ 798172 h 1249027"/>
                  <a:gd name="connsiteX14" fmla="*/ 858159 w 1580883"/>
                  <a:gd name="connsiteY14" fmla="*/ 777103 h 1249027"/>
                  <a:gd name="connsiteX15" fmla="*/ 829673 w 1580883"/>
                  <a:gd name="connsiteY15" fmla="*/ 771815 h 1249027"/>
                  <a:gd name="connsiteX16" fmla="*/ 373140 w 1580883"/>
                  <a:gd name="connsiteY16" fmla="*/ 965296 h 1249027"/>
                  <a:gd name="connsiteX17" fmla="*/ 352350 w 1580883"/>
                  <a:gd name="connsiteY17" fmla="*/ 996848 h 1249027"/>
                  <a:gd name="connsiteX18" fmla="*/ 349676 w 1580883"/>
                  <a:gd name="connsiteY18" fmla="*/ 1002610 h 1249027"/>
                  <a:gd name="connsiteX19" fmla="*/ 337654 w 1580883"/>
                  <a:gd name="connsiteY19" fmla="*/ 1019110 h 1249027"/>
                  <a:gd name="connsiteX20" fmla="*/ 197584 w 1580883"/>
                  <a:gd name="connsiteY20" fmla="*/ 1029423 h 1249027"/>
                  <a:gd name="connsiteX21" fmla="*/ 179516 w 1580883"/>
                  <a:gd name="connsiteY21" fmla="*/ 905603 h 1249027"/>
                  <a:gd name="connsiteX22" fmla="*/ 183781 w 1580883"/>
                  <a:gd name="connsiteY22" fmla="*/ 899748 h 1249027"/>
                  <a:gd name="connsiteX23" fmla="*/ 183699 w 1580883"/>
                  <a:gd name="connsiteY23" fmla="*/ 899699 h 1249027"/>
                  <a:gd name="connsiteX24" fmla="*/ 215544 w 1580883"/>
                  <a:gd name="connsiteY24" fmla="*/ 851369 h 1249027"/>
                  <a:gd name="connsiteX25" fmla="*/ 250912 w 1580883"/>
                  <a:gd name="connsiteY25" fmla="*/ 806526 h 1249027"/>
                  <a:gd name="connsiteX26" fmla="*/ 483530 w 1580883"/>
                  <a:gd name="connsiteY26" fmla="*/ 632443 h 1249027"/>
                  <a:gd name="connsiteX27" fmla="*/ 520254 w 1580883"/>
                  <a:gd name="connsiteY27" fmla="*/ 618142 h 1249027"/>
                  <a:gd name="connsiteX28" fmla="*/ 479910 w 1580883"/>
                  <a:gd name="connsiteY28" fmla="*/ 625021 h 1249027"/>
                  <a:gd name="connsiteX29" fmla="*/ 187389 w 1580883"/>
                  <a:gd name="connsiteY29" fmla="*/ 781950 h 1249027"/>
                  <a:gd name="connsiteX30" fmla="*/ 186825 w 1580883"/>
                  <a:gd name="connsiteY30" fmla="*/ 781376 h 1249027"/>
                  <a:gd name="connsiteX31" fmla="*/ 176216 w 1580883"/>
                  <a:gd name="connsiteY31" fmla="*/ 792896 h 1249027"/>
                  <a:gd name="connsiteX32" fmla="*/ 41106 w 1580883"/>
                  <a:gd name="connsiteY32" fmla="*/ 800075 h 1249027"/>
                  <a:gd name="connsiteX33" fmla="*/ 22668 w 1580883"/>
                  <a:gd name="connsiteY33" fmla="*/ 649291 h 1249027"/>
                  <a:gd name="connsiteX34" fmla="*/ 37645 w 1580883"/>
                  <a:gd name="connsiteY34" fmla="*/ 633028 h 1249027"/>
                  <a:gd name="connsiteX35" fmla="*/ 41717 w 1580883"/>
                  <a:gd name="connsiteY35" fmla="*/ 630046 h 1249027"/>
                  <a:gd name="connsiteX36" fmla="*/ 89516 w 1580883"/>
                  <a:gd name="connsiteY36" fmla="*/ 586865 h 1249027"/>
                  <a:gd name="connsiteX37" fmla="*/ 501285 w 1580883"/>
                  <a:gd name="connsiteY37" fmla="*/ 408039 h 1249027"/>
                  <a:gd name="connsiteX38" fmla="*/ 529045 w 1580883"/>
                  <a:gd name="connsiteY38" fmla="*/ 405808 h 1249027"/>
                  <a:gd name="connsiteX39" fmla="*/ 509439 w 1580883"/>
                  <a:gd name="connsiteY39" fmla="*/ 404129 h 1249027"/>
                  <a:gd name="connsiteX40" fmla="*/ 227499 w 1580883"/>
                  <a:gd name="connsiteY40" fmla="*/ 459332 h 1249027"/>
                  <a:gd name="connsiteX41" fmla="*/ 187316 w 1580883"/>
                  <a:gd name="connsiteY41" fmla="*/ 480101 h 1249027"/>
                  <a:gd name="connsiteX42" fmla="*/ 178969 w 1580883"/>
                  <a:gd name="connsiteY42" fmla="*/ 485964 h 1249027"/>
                  <a:gd name="connsiteX43" fmla="*/ 69629 w 1580883"/>
                  <a:gd name="connsiteY43" fmla="*/ 477401 h 1249027"/>
                  <a:gd name="connsiteX44" fmla="*/ 47943 w 1580883"/>
                  <a:gd name="connsiteY44" fmla="*/ 339762 h 1249027"/>
                  <a:gd name="connsiteX45" fmla="*/ 76932 w 1580883"/>
                  <a:gd name="connsiteY45" fmla="*/ 314469 h 1249027"/>
                  <a:gd name="connsiteX46" fmla="*/ 81849 w 1580883"/>
                  <a:gd name="connsiteY46" fmla="*/ 312325 h 1249027"/>
                  <a:gd name="connsiteX47" fmla="*/ 144617 w 1580883"/>
                  <a:gd name="connsiteY47" fmla="*/ 279884 h 1249027"/>
                  <a:gd name="connsiteX48" fmla="*/ 565720 w 1580883"/>
                  <a:gd name="connsiteY48" fmla="*/ 210253 h 1249027"/>
                  <a:gd name="connsiteX49" fmla="*/ 586576 w 1580883"/>
                  <a:gd name="connsiteY49" fmla="*/ 213384 h 1249027"/>
                  <a:gd name="connsiteX50" fmla="*/ 590599 w 1580883"/>
                  <a:gd name="connsiteY50" fmla="*/ 211265 h 1249027"/>
                  <a:gd name="connsiteX51" fmla="*/ 572053 w 1580883"/>
                  <a:gd name="connsiteY51" fmla="*/ 204507 h 1249027"/>
                  <a:gd name="connsiteX52" fmla="*/ 491821 w 1580883"/>
                  <a:gd name="connsiteY52" fmla="*/ 183993 h 1249027"/>
                  <a:gd name="connsiteX53" fmla="*/ 455210 w 1580883"/>
                  <a:gd name="connsiteY53" fmla="*/ 178517 h 1249027"/>
                  <a:gd name="connsiteX54" fmla="*/ 450861 w 1580883"/>
                  <a:gd name="connsiteY54" fmla="*/ 178414 h 1249027"/>
                  <a:gd name="connsiteX55" fmla="*/ 416158 w 1580883"/>
                  <a:gd name="connsiteY55" fmla="*/ 167164 h 1249027"/>
                  <a:gd name="connsiteX56" fmla="*/ 378691 w 1580883"/>
                  <a:gd name="connsiteY56" fmla="*/ 44957 h 1249027"/>
                  <a:gd name="connsiteX57" fmla="*/ 395096 w 1580883"/>
                  <a:gd name="connsiteY57" fmla="*/ 23876 h 1249027"/>
                  <a:gd name="connsiteX58" fmla="*/ 467461 w 1580883"/>
                  <a:gd name="connsiteY58" fmla="*/ 652 h 1249027"/>
                  <a:gd name="connsiteX59" fmla="*/ 474924 w 1580883"/>
                  <a:gd name="connsiteY59" fmla="*/ 2281 h 1249027"/>
                  <a:gd name="connsiteX60" fmla="*/ 524325 w 1580883"/>
                  <a:gd name="connsiteY60" fmla="*/ 9671 h 1249027"/>
                  <a:gd name="connsiteX61" fmla="*/ 858349 w 1580883"/>
                  <a:gd name="connsiteY61" fmla="*/ 156148 h 1249027"/>
                  <a:gd name="connsiteX62" fmla="*/ 892671 w 1580883"/>
                  <a:gd name="connsiteY62" fmla="*/ 183594 h 1249027"/>
                  <a:gd name="connsiteX63" fmla="*/ 923381 w 1580883"/>
                  <a:gd name="connsiteY63" fmla="*/ 189280 h 1249027"/>
                  <a:gd name="connsiteX64" fmla="*/ 1048397 w 1580883"/>
                  <a:gd name="connsiteY64" fmla="*/ 228816 h 1249027"/>
                  <a:gd name="connsiteX65" fmla="*/ 1291553 w 1580883"/>
                  <a:gd name="connsiteY65" fmla="*/ 413536 h 1249027"/>
                  <a:gd name="connsiteX66" fmla="*/ 1545604 w 1580883"/>
                  <a:gd name="connsiteY66" fmla="*/ 363404 h 1249027"/>
                  <a:gd name="connsiteX0" fmla="*/ 1623086 w 1623086"/>
                  <a:gd name="connsiteY0" fmla="*/ 886969 h 1249027"/>
                  <a:gd name="connsiteX1" fmla="*/ 1283348 w 1623086"/>
                  <a:gd name="connsiteY1" fmla="*/ 836674 h 1249027"/>
                  <a:gd name="connsiteX2" fmla="*/ 1043542 w 1623086"/>
                  <a:gd name="connsiteY2" fmla="*/ 968099 h 1249027"/>
                  <a:gd name="connsiteX3" fmla="*/ 1040134 w 1623086"/>
                  <a:gd name="connsiteY3" fmla="*/ 969257 h 1249027"/>
                  <a:gd name="connsiteX4" fmla="*/ 1038920 w 1623086"/>
                  <a:gd name="connsiteY4" fmla="*/ 972209 h 1249027"/>
                  <a:gd name="connsiteX5" fmla="*/ 833007 w 1623086"/>
                  <a:gd name="connsiteY5" fmla="*/ 1225162 h 1249027"/>
                  <a:gd name="connsiteX6" fmla="*/ 832381 w 1623086"/>
                  <a:gd name="connsiteY6" fmla="*/ 1224328 h 1249027"/>
                  <a:gd name="connsiteX7" fmla="*/ 822777 w 1623086"/>
                  <a:gd name="connsiteY7" fmla="*/ 1231633 h 1249027"/>
                  <a:gd name="connsiteX8" fmla="*/ 801439 w 1623086"/>
                  <a:gd name="connsiteY8" fmla="*/ 1241935 h 1249027"/>
                  <a:gd name="connsiteX9" fmla="*/ 651490 w 1623086"/>
                  <a:gd name="connsiteY9" fmla="*/ 1172035 h 1249027"/>
                  <a:gd name="connsiteX10" fmla="*/ 681730 w 1623086"/>
                  <a:gd name="connsiteY10" fmla="*/ 1046295 h 1249027"/>
                  <a:gd name="connsiteX11" fmla="*/ 692737 w 1623086"/>
                  <a:gd name="connsiteY11" fmla="*/ 1037923 h 1249027"/>
                  <a:gd name="connsiteX12" fmla="*/ 692523 w 1623086"/>
                  <a:gd name="connsiteY12" fmla="*/ 1037636 h 1249027"/>
                  <a:gd name="connsiteX13" fmla="*/ 853848 w 1623086"/>
                  <a:gd name="connsiteY13" fmla="*/ 798172 h 1249027"/>
                  <a:gd name="connsiteX14" fmla="*/ 858159 w 1623086"/>
                  <a:gd name="connsiteY14" fmla="*/ 777103 h 1249027"/>
                  <a:gd name="connsiteX15" fmla="*/ 829673 w 1623086"/>
                  <a:gd name="connsiteY15" fmla="*/ 771815 h 1249027"/>
                  <a:gd name="connsiteX16" fmla="*/ 373140 w 1623086"/>
                  <a:gd name="connsiteY16" fmla="*/ 965296 h 1249027"/>
                  <a:gd name="connsiteX17" fmla="*/ 352350 w 1623086"/>
                  <a:gd name="connsiteY17" fmla="*/ 996848 h 1249027"/>
                  <a:gd name="connsiteX18" fmla="*/ 349676 w 1623086"/>
                  <a:gd name="connsiteY18" fmla="*/ 1002610 h 1249027"/>
                  <a:gd name="connsiteX19" fmla="*/ 337654 w 1623086"/>
                  <a:gd name="connsiteY19" fmla="*/ 1019110 h 1249027"/>
                  <a:gd name="connsiteX20" fmla="*/ 197584 w 1623086"/>
                  <a:gd name="connsiteY20" fmla="*/ 1029423 h 1249027"/>
                  <a:gd name="connsiteX21" fmla="*/ 179516 w 1623086"/>
                  <a:gd name="connsiteY21" fmla="*/ 905603 h 1249027"/>
                  <a:gd name="connsiteX22" fmla="*/ 183781 w 1623086"/>
                  <a:gd name="connsiteY22" fmla="*/ 899748 h 1249027"/>
                  <a:gd name="connsiteX23" fmla="*/ 183699 w 1623086"/>
                  <a:gd name="connsiteY23" fmla="*/ 899699 h 1249027"/>
                  <a:gd name="connsiteX24" fmla="*/ 215544 w 1623086"/>
                  <a:gd name="connsiteY24" fmla="*/ 851369 h 1249027"/>
                  <a:gd name="connsiteX25" fmla="*/ 250912 w 1623086"/>
                  <a:gd name="connsiteY25" fmla="*/ 806526 h 1249027"/>
                  <a:gd name="connsiteX26" fmla="*/ 483530 w 1623086"/>
                  <a:gd name="connsiteY26" fmla="*/ 632443 h 1249027"/>
                  <a:gd name="connsiteX27" fmla="*/ 520254 w 1623086"/>
                  <a:gd name="connsiteY27" fmla="*/ 618142 h 1249027"/>
                  <a:gd name="connsiteX28" fmla="*/ 479910 w 1623086"/>
                  <a:gd name="connsiteY28" fmla="*/ 625021 h 1249027"/>
                  <a:gd name="connsiteX29" fmla="*/ 187389 w 1623086"/>
                  <a:gd name="connsiteY29" fmla="*/ 781950 h 1249027"/>
                  <a:gd name="connsiteX30" fmla="*/ 186825 w 1623086"/>
                  <a:gd name="connsiteY30" fmla="*/ 781376 h 1249027"/>
                  <a:gd name="connsiteX31" fmla="*/ 176216 w 1623086"/>
                  <a:gd name="connsiteY31" fmla="*/ 792896 h 1249027"/>
                  <a:gd name="connsiteX32" fmla="*/ 41106 w 1623086"/>
                  <a:gd name="connsiteY32" fmla="*/ 800075 h 1249027"/>
                  <a:gd name="connsiteX33" fmla="*/ 22668 w 1623086"/>
                  <a:gd name="connsiteY33" fmla="*/ 649291 h 1249027"/>
                  <a:gd name="connsiteX34" fmla="*/ 37645 w 1623086"/>
                  <a:gd name="connsiteY34" fmla="*/ 633028 h 1249027"/>
                  <a:gd name="connsiteX35" fmla="*/ 41717 w 1623086"/>
                  <a:gd name="connsiteY35" fmla="*/ 630046 h 1249027"/>
                  <a:gd name="connsiteX36" fmla="*/ 89516 w 1623086"/>
                  <a:gd name="connsiteY36" fmla="*/ 586865 h 1249027"/>
                  <a:gd name="connsiteX37" fmla="*/ 501285 w 1623086"/>
                  <a:gd name="connsiteY37" fmla="*/ 408039 h 1249027"/>
                  <a:gd name="connsiteX38" fmla="*/ 529045 w 1623086"/>
                  <a:gd name="connsiteY38" fmla="*/ 405808 h 1249027"/>
                  <a:gd name="connsiteX39" fmla="*/ 509439 w 1623086"/>
                  <a:gd name="connsiteY39" fmla="*/ 404129 h 1249027"/>
                  <a:gd name="connsiteX40" fmla="*/ 227499 w 1623086"/>
                  <a:gd name="connsiteY40" fmla="*/ 459332 h 1249027"/>
                  <a:gd name="connsiteX41" fmla="*/ 187316 w 1623086"/>
                  <a:gd name="connsiteY41" fmla="*/ 480101 h 1249027"/>
                  <a:gd name="connsiteX42" fmla="*/ 178969 w 1623086"/>
                  <a:gd name="connsiteY42" fmla="*/ 485964 h 1249027"/>
                  <a:gd name="connsiteX43" fmla="*/ 69629 w 1623086"/>
                  <a:gd name="connsiteY43" fmla="*/ 477401 h 1249027"/>
                  <a:gd name="connsiteX44" fmla="*/ 47943 w 1623086"/>
                  <a:gd name="connsiteY44" fmla="*/ 339762 h 1249027"/>
                  <a:gd name="connsiteX45" fmla="*/ 76932 w 1623086"/>
                  <a:gd name="connsiteY45" fmla="*/ 314469 h 1249027"/>
                  <a:gd name="connsiteX46" fmla="*/ 81849 w 1623086"/>
                  <a:gd name="connsiteY46" fmla="*/ 312325 h 1249027"/>
                  <a:gd name="connsiteX47" fmla="*/ 144617 w 1623086"/>
                  <a:gd name="connsiteY47" fmla="*/ 279884 h 1249027"/>
                  <a:gd name="connsiteX48" fmla="*/ 565720 w 1623086"/>
                  <a:gd name="connsiteY48" fmla="*/ 210253 h 1249027"/>
                  <a:gd name="connsiteX49" fmla="*/ 586576 w 1623086"/>
                  <a:gd name="connsiteY49" fmla="*/ 213384 h 1249027"/>
                  <a:gd name="connsiteX50" fmla="*/ 590599 w 1623086"/>
                  <a:gd name="connsiteY50" fmla="*/ 211265 h 1249027"/>
                  <a:gd name="connsiteX51" fmla="*/ 572053 w 1623086"/>
                  <a:gd name="connsiteY51" fmla="*/ 204507 h 1249027"/>
                  <a:gd name="connsiteX52" fmla="*/ 491821 w 1623086"/>
                  <a:gd name="connsiteY52" fmla="*/ 183993 h 1249027"/>
                  <a:gd name="connsiteX53" fmla="*/ 455210 w 1623086"/>
                  <a:gd name="connsiteY53" fmla="*/ 178517 h 1249027"/>
                  <a:gd name="connsiteX54" fmla="*/ 450861 w 1623086"/>
                  <a:gd name="connsiteY54" fmla="*/ 178414 h 1249027"/>
                  <a:gd name="connsiteX55" fmla="*/ 416158 w 1623086"/>
                  <a:gd name="connsiteY55" fmla="*/ 167164 h 1249027"/>
                  <a:gd name="connsiteX56" fmla="*/ 378691 w 1623086"/>
                  <a:gd name="connsiteY56" fmla="*/ 44957 h 1249027"/>
                  <a:gd name="connsiteX57" fmla="*/ 395096 w 1623086"/>
                  <a:gd name="connsiteY57" fmla="*/ 23876 h 1249027"/>
                  <a:gd name="connsiteX58" fmla="*/ 467461 w 1623086"/>
                  <a:gd name="connsiteY58" fmla="*/ 652 h 1249027"/>
                  <a:gd name="connsiteX59" fmla="*/ 474924 w 1623086"/>
                  <a:gd name="connsiteY59" fmla="*/ 2281 h 1249027"/>
                  <a:gd name="connsiteX60" fmla="*/ 524325 w 1623086"/>
                  <a:gd name="connsiteY60" fmla="*/ 9671 h 1249027"/>
                  <a:gd name="connsiteX61" fmla="*/ 858349 w 1623086"/>
                  <a:gd name="connsiteY61" fmla="*/ 156148 h 1249027"/>
                  <a:gd name="connsiteX62" fmla="*/ 892671 w 1623086"/>
                  <a:gd name="connsiteY62" fmla="*/ 183594 h 1249027"/>
                  <a:gd name="connsiteX63" fmla="*/ 923381 w 1623086"/>
                  <a:gd name="connsiteY63" fmla="*/ 189280 h 1249027"/>
                  <a:gd name="connsiteX64" fmla="*/ 1048397 w 1623086"/>
                  <a:gd name="connsiteY64" fmla="*/ 228816 h 1249027"/>
                  <a:gd name="connsiteX65" fmla="*/ 1291553 w 1623086"/>
                  <a:gd name="connsiteY65" fmla="*/ 413536 h 1249027"/>
                  <a:gd name="connsiteX66" fmla="*/ 1545604 w 1623086"/>
                  <a:gd name="connsiteY66" fmla="*/ 363404 h 1249027"/>
                  <a:gd name="connsiteX0" fmla="*/ 1623086 w 1623086"/>
                  <a:gd name="connsiteY0" fmla="*/ 886969 h 1249027"/>
                  <a:gd name="connsiteX1" fmla="*/ 1283348 w 1623086"/>
                  <a:gd name="connsiteY1" fmla="*/ 836674 h 1249027"/>
                  <a:gd name="connsiteX2" fmla="*/ 1043542 w 1623086"/>
                  <a:gd name="connsiteY2" fmla="*/ 968099 h 1249027"/>
                  <a:gd name="connsiteX3" fmla="*/ 1040134 w 1623086"/>
                  <a:gd name="connsiteY3" fmla="*/ 969257 h 1249027"/>
                  <a:gd name="connsiteX4" fmla="*/ 1038920 w 1623086"/>
                  <a:gd name="connsiteY4" fmla="*/ 972209 h 1249027"/>
                  <a:gd name="connsiteX5" fmla="*/ 833007 w 1623086"/>
                  <a:gd name="connsiteY5" fmla="*/ 1225162 h 1249027"/>
                  <a:gd name="connsiteX6" fmla="*/ 832381 w 1623086"/>
                  <a:gd name="connsiteY6" fmla="*/ 1224328 h 1249027"/>
                  <a:gd name="connsiteX7" fmla="*/ 822777 w 1623086"/>
                  <a:gd name="connsiteY7" fmla="*/ 1231633 h 1249027"/>
                  <a:gd name="connsiteX8" fmla="*/ 801439 w 1623086"/>
                  <a:gd name="connsiteY8" fmla="*/ 1241935 h 1249027"/>
                  <a:gd name="connsiteX9" fmla="*/ 651490 w 1623086"/>
                  <a:gd name="connsiteY9" fmla="*/ 1172035 h 1249027"/>
                  <a:gd name="connsiteX10" fmla="*/ 681730 w 1623086"/>
                  <a:gd name="connsiteY10" fmla="*/ 1046295 h 1249027"/>
                  <a:gd name="connsiteX11" fmla="*/ 692737 w 1623086"/>
                  <a:gd name="connsiteY11" fmla="*/ 1037923 h 1249027"/>
                  <a:gd name="connsiteX12" fmla="*/ 692523 w 1623086"/>
                  <a:gd name="connsiteY12" fmla="*/ 1037636 h 1249027"/>
                  <a:gd name="connsiteX13" fmla="*/ 853848 w 1623086"/>
                  <a:gd name="connsiteY13" fmla="*/ 798172 h 1249027"/>
                  <a:gd name="connsiteX14" fmla="*/ 858159 w 1623086"/>
                  <a:gd name="connsiteY14" fmla="*/ 777103 h 1249027"/>
                  <a:gd name="connsiteX15" fmla="*/ 829673 w 1623086"/>
                  <a:gd name="connsiteY15" fmla="*/ 771815 h 1249027"/>
                  <a:gd name="connsiteX16" fmla="*/ 373140 w 1623086"/>
                  <a:gd name="connsiteY16" fmla="*/ 965296 h 1249027"/>
                  <a:gd name="connsiteX17" fmla="*/ 352350 w 1623086"/>
                  <a:gd name="connsiteY17" fmla="*/ 996848 h 1249027"/>
                  <a:gd name="connsiteX18" fmla="*/ 349676 w 1623086"/>
                  <a:gd name="connsiteY18" fmla="*/ 1002610 h 1249027"/>
                  <a:gd name="connsiteX19" fmla="*/ 337654 w 1623086"/>
                  <a:gd name="connsiteY19" fmla="*/ 1019110 h 1249027"/>
                  <a:gd name="connsiteX20" fmla="*/ 197584 w 1623086"/>
                  <a:gd name="connsiteY20" fmla="*/ 1029423 h 1249027"/>
                  <a:gd name="connsiteX21" fmla="*/ 179516 w 1623086"/>
                  <a:gd name="connsiteY21" fmla="*/ 905603 h 1249027"/>
                  <a:gd name="connsiteX22" fmla="*/ 183781 w 1623086"/>
                  <a:gd name="connsiteY22" fmla="*/ 899748 h 1249027"/>
                  <a:gd name="connsiteX23" fmla="*/ 183699 w 1623086"/>
                  <a:gd name="connsiteY23" fmla="*/ 899699 h 1249027"/>
                  <a:gd name="connsiteX24" fmla="*/ 215544 w 1623086"/>
                  <a:gd name="connsiteY24" fmla="*/ 851369 h 1249027"/>
                  <a:gd name="connsiteX25" fmla="*/ 250912 w 1623086"/>
                  <a:gd name="connsiteY25" fmla="*/ 806526 h 1249027"/>
                  <a:gd name="connsiteX26" fmla="*/ 483530 w 1623086"/>
                  <a:gd name="connsiteY26" fmla="*/ 632443 h 1249027"/>
                  <a:gd name="connsiteX27" fmla="*/ 520254 w 1623086"/>
                  <a:gd name="connsiteY27" fmla="*/ 618142 h 1249027"/>
                  <a:gd name="connsiteX28" fmla="*/ 479910 w 1623086"/>
                  <a:gd name="connsiteY28" fmla="*/ 625021 h 1249027"/>
                  <a:gd name="connsiteX29" fmla="*/ 187389 w 1623086"/>
                  <a:gd name="connsiteY29" fmla="*/ 781950 h 1249027"/>
                  <a:gd name="connsiteX30" fmla="*/ 186825 w 1623086"/>
                  <a:gd name="connsiteY30" fmla="*/ 781376 h 1249027"/>
                  <a:gd name="connsiteX31" fmla="*/ 176216 w 1623086"/>
                  <a:gd name="connsiteY31" fmla="*/ 792896 h 1249027"/>
                  <a:gd name="connsiteX32" fmla="*/ 41106 w 1623086"/>
                  <a:gd name="connsiteY32" fmla="*/ 800075 h 1249027"/>
                  <a:gd name="connsiteX33" fmla="*/ 22668 w 1623086"/>
                  <a:gd name="connsiteY33" fmla="*/ 649291 h 1249027"/>
                  <a:gd name="connsiteX34" fmla="*/ 37645 w 1623086"/>
                  <a:gd name="connsiteY34" fmla="*/ 633028 h 1249027"/>
                  <a:gd name="connsiteX35" fmla="*/ 41717 w 1623086"/>
                  <a:gd name="connsiteY35" fmla="*/ 630046 h 1249027"/>
                  <a:gd name="connsiteX36" fmla="*/ 89516 w 1623086"/>
                  <a:gd name="connsiteY36" fmla="*/ 586865 h 1249027"/>
                  <a:gd name="connsiteX37" fmla="*/ 501285 w 1623086"/>
                  <a:gd name="connsiteY37" fmla="*/ 408039 h 1249027"/>
                  <a:gd name="connsiteX38" fmla="*/ 529045 w 1623086"/>
                  <a:gd name="connsiteY38" fmla="*/ 405808 h 1249027"/>
                  <a:gd name="connsiteX39" fmla="*/ 509439 w 1623086"/>
                  <a:gd name="connsiteY39" fmla="*/ 404129 h 1249027"/>
                  <a:gd name="connsiteX40" fmla="*/ 227499 w 1623086"/>
                  <a:gd name="connsiteY40" fmla="*/ 459332 h 1249027"/>
                  <a:gd name="connsiteX41" fmla="*/ 187316 w 1623086"/>
                  <a:gd name="connsiteY41" fmla="*/ 480101 h 1249027"/>
                  <a:gd name="connsiteX42" fmla="*/ 178969 w 1623086"/>
                  <a:gd name="connsiteY42" fmla="*/ 485964 h 1249027"/>
                  <a:gd name="connsiteX43" fmla="*/ 69629 w 1623086"/>
                  <a:gd name="connsiteY43" fmla="*/ 477401 h 1249027"/>
                  <a:gd name="connsiteX44" fmla="*/ 47943 w 1623086"/>
                  <a:gd name="connsiteY44" fmla="*/ 339762 h 1249027"/>
                  <a:gd name="connsiteX45" fmla="*/ 76932 w 1623086"/>
                  <a:gd name="connsiteY45" fmla="*/ 314469 h 1249027"/>
                  <a:gd name="connsiteX46" fmla="*/ 81849 w 1623086"/>
                  <a:gd name="connsiteY46" fmla="*/ 312325 h 1249027"/>
                  <a:gd name="connsiteX47" fmla="*/ 144617 w 1623086"/>
                  <a:gd name="connsiteY47" fmla="*/ 279884 h 1249027"/>
                  <a:gd name="connsiteX48" fmla="*/ 565720 w 1623086"/>
                  <a:gd name="connsiteY48" fmla="*/ 210253 h 1249027"/>
                  <a:gd name="connsiteX49" fmla="*/ 586576 w 1623086"/>
                  <a:gd name="connsiteY49" fmla="*/ 213384 h 1249027"/>
                  <a:gd name="connsiteX50" fmla="*/ 590599 w 1623086"/>
                  <a:gd name="connsiteY50" fmla="*/ 211265 h 1249027"/>
                  <a:gd name="connsiteX51" fmla="*/ 572053 w 1623086"/>
                  <a:gd name="connsiteY51" fmla="*/ 204507 h 1249027"/>
                  <a:gd name="connsiteX52" fmla="*/ 491821 w 1623086"/>
                  <a:gd name="connsiteY52" fmla="*/ 183993 h 1249027"/>
                  <a:gd name="connsiteX53" fmla="*/ 455210 w 1623086"/>
                  <a:gd name="connsiteY53" fmla="*/ 178517 h 1249027"/>
                  <a:gd name="connsiteX54" fmla="*/ 450861 w 1623086"/>
                  <a:gd name="connsiteY54" fmla="*/ 178414 h 1249027"/>
                  <a:gd name="connsiteX55" fmla="*/ 416158 w 1623086"/>
                  <a:gd name="connsiteY55" fmla="*/ 167164 h 1249027"/>
                  <a:gd name="connsiteX56" fmla="*/ 378691 w 1623086"/>
                  <a:gd name="connsiteY56" fmla="*/ 44957 h 1249027"/>
                  <a:gd name="connsiteX57" fmla="*/ 395096 w 1623086"/>
                  <a:gd name="connsiteY57" fmla="*/ 23876 h 1249027"/>
                  <a:gd name="connsiteX58" fmla="*/ 467461 w 1623086"/>
                  <a:gd name="connsiteY58" fmla="*/ 652 h 1249027"/>
                  <a:gd name="connsiteX59" fmla="*/ 474924 w 1623086"/>
                  <a:gd name="connsiteY59" fmla="*/ 2281 h 1249027"/>
                  <a:gd name="connsiteX60" fmla="*/ 524325 w 1623086"/>
                  <a:gd name="connsiteY60" fmla="*/ 9671 h 1249027"/>
                  <a:gd name="connsiteX61" fmla="*/ 858349 w 1623086"/>
                  <a:gd name="connsiteY61" fmla="*/ 156148 h 1249027"/>
                  <a:gd name="connsiteX62" fmla="*/ 892671 w 1623086"/>
                  <a:gd name="connsiteY62" fmla="*/ 183594 h 1249027"/>
                  <a:gd name="connsiteX63" fmla="*/ 923381 w 1623086"/>
                  <a:gd name="connsiteY63" fmla="*/ 189280 h 1249027"/>
                  <a:gd name="connsiteX64" fmla="*/ 1048397 w 1623086"/>
                  <a:gd name="connsiteY64" fmla="*/ 228816 h 1249027"/>
                  <a:gd name="connsiteX65" fmla="*/ 1291553 w 1623086"/>
                  <a:gd name="connsiteY65" fmla="*/ 413536 h 1249027"/>
                  <a:gd name="connsiteX66" fmla="*/ 1545604 w 1623086"/>
                  <a:gd name="connsiteY66" fmla="*/ 363404 h 1249027"/>
                  <a:gd name="connsiteX0" fmla="*/ 1623086 w 1623086"/>
                  <a:gd name="connsiteY0" fmla="*/ 886969 h 1249027"/>
                  <a:gd name="connsiteX1" fmla="*/ 1283348 w 1623086"/>
                  <a:gd name="connsiteY1" fmla="*/ 836674 h 1249027"/>
                  <a:gd name="connsiteX2" fmla="*/ 1043542 w 1623086"/>
                  <a:gd name="connsiteY2" fmla="*/ 968099 h 1249027"/>
                  <a:gd name="connsiteX3" fmla="*/ 1040134 w 1623086"/>
                  <a:gd name="connsiteY3" fmla="*/ 969257 h 1249027"/>
                  <a:gd name="connsiteX4" fmla="*/ 1038920 w 1623086"/>
                  <a:gd name="connsiteY4" fmla="*/ 972209 h 1249027"/>
                  <a:gd name="connsiteX5" fmla="*/ 833007 w 1623086"/>
                  <a:gd name="connsiteY5" fmla="*/ 1225162 h 1249027"/>
                  <a:gd name="connsiteX6" fmla="*/ 832381 w 1623086"/>
                  <a:gd name="connsiteY6" fmla="*/ 1224328 h 1249027"/>
                  <a:gd name="connsiteX7" fmla="*/ 822777 w 1623086"/>
                  <a:gd name="connsiteY7" fmla="*/ 1231633 h 1249027"/>
                  <a:gd name="connsiteX8" fmla="*/ 801439 w 1623086"/>
                  <a:gd name="connsiteY8" fmla="*/ 1241935 h 1249027"/>
                  <a:gd name="connsiteX9" fmla="*/ 651490 w 1623086"/>
                  <a:gd name="connsiteY9" fmla="*/ 1172035 h 1249027"/>
                  <a:gd name="connsiteX10" fmla="*/ 681730 w 1623086"/>
                  <a:gd name="connsiteY10" fmla="*/ 1046295 h 1249027"/>
                  <a:gd name="connsiteX11" fmla="*/ 692737 w 1623086"/>
                  <a:gd name="connsiteY11" fmla="*/ 1037923 h 1249027"/>
                  <a:gd name="connsiteX12" fmla="*/ 692523 w 1623086"/>
                  <a:gd name="connsiteY12" fmla="*/ 1037636 h 1249027"/>
                  <a:gd name="connsiteX13" fmla="*/ 853848 w 1623086"/>
                  <a:gd name="connsiteY13" fmla="*/ 798172 h 1249027"/>
                  <a:gd name="connsiteX14" fmla="*/ 858159 w 1623086"/>
                  <a:gd name="connsiteY14" fmla="*/ 777103 h 1249027"/>
                  <a:gd name="connsiteX15" fmla="*/ 829673 w 1623086"/>
                  <a:gd name="connsiteY15" fmla="*/ 771815 h 1249027"/>
                  <a:gd name="connsiteX16" fmla="*/ 373140 w 1623086"/>
                  <a:gd name="connsiteY16" fmla="*/ 965296 h 1249027"/>
                  <a:gd name="connsiteX17" fmla="*/ 352350 w 1623086"/>
                  <a:gd name="connsiteY17" fmla="*/ 996848 h 1249027"/>
                  <a:gd name="connsiteX18" fmla="*/ 349676 w 1623086"/>
                  <a:gd name="connsiteY18" fmla="*/ 1002610 h 1249027"/>
                  <a:gd name="connsiteX19" fmla="*/ 337654 w 1623086"/>
                  <a:gd name="connsiteY19" fmla="*/ 1019110 h 1249027"/>
                  <a:gd name="connsiteX20" fmla="*/ 197584 w 1623086"/>
                  <a:gd name="connsiteY20" fmla="*/ 1029423 h 1249027"/>
                  <a:gd name="connsiteX21" fmla="*/ 179516 w 1623086"/>
                  <a:gd name="connsiteY21" fmla="*/ 905603 h 1249027"/>
                  <a:gd name="connsiteX22" fmla="*/ 183781 w 1623086"/>
                  <a:gd name="connsiteY22" fmla="*/ 899748 h 1249027"/>
                  <a:gd name="connsiteX23" fmla="*/ 183699 w 1623086"/>
                  <a:gd name="connsiteY23" fmla="*/ 899699 h 1249027"/>
                  <a:gd name="connsiteX24" fmla="*/ 215544 w 1623086"/>
                  <a:gd name="connsiteY24" fmla="*/ 851369 h 1249027"/>
                  <a:gd name="connsiteX25" fmla="*/ 250912 w 1623086"/>
                  <a:gd name="connsiteY25" fmla="*/ 806526 h 1249027"/>
                  <a:gd name="connsiteX26" fmla="*/ 483530 w 1623086"/>
                  <a:gd name="connsiteY26" fmla="*/ 632443 h 1249027"/>
                  <a:gd name="connsiteX27" fmla="*/ 520254 w 1623086"/>
                  <a:gd name="connsiteY27" fmla="*/ 618142 h 1249027"/>
                  <a:gd name="connsiteX28" fmla="*/ 479910 w 1623086"/>
                  <a:gd name="connsiteY28" fmla="*/ 625021 h 1249027"/>
                  <a:gd name="connsiteX29" fmla="*/ 187389 w 1623086"/>
                  <a:gd name="connsiteY29" fmla="*/ 781950 h 1249027"/>
                  <a:gd name="connsiteX30" fmla="*/ 186825 w 1623086"/>
                  <a:gd name="connsiteY30" fmla="*/ 781376 h 1249027"/>
                  <a:gd name="connsiteX31" fmla="*/ 176216 w 1623086"/>
                  <a:gd name="connsiteY31" fmla="*/ 792896 h 1249027"/>
                  <a:gd name="connsiteX32" fmla="*/ 41106 w 1623086"/>
                  <a:gd name="connsiteY32" fmla="*/ 800075 h 1249027"/>
                  <a:gd name="connsiteX33" fmla="*/ 22668 w 1623086"/>
                  <a:gd name="connsiteY33" fmla="*/ 649291 h 1249027"/>
                  <a:gd name="connsiteX34" fmla="*/ 37645 w 1623086"/>
                  <a:gd name="connsiteY34" fmla="*/ 633028 h 1249027"/>
                  <a:gd name="connsiteX35" fmla="*/ 41717 w 1623086"/>
                  <a:gd name="connsiteY35" fmla="*/ 630046 h 1249027"/>
                  <a:gd name="connsiteX36" fmla="*/ 89516 w 1623086"/>
                  <a:gd name="connsiteY36" fmla="*/ 586865 h 1249027"/>
                  <a:gd name="connsiteX37" fmla="*/ 501285 w 1623086"/>
                  <a:gd name="connsiteY37" fmla="*/ 408039 h 1249027"/>
                  <a:gd name="connsiteX38" fmla="*/ 529045 w 1623086"/>
                  <a:gd name="connsiteY38" fmla="*/ 405808 h 1249027"/>
                  <a:gd name="connsiteX39" fmla="*/ 509439 w 1623086"/>
                  <a:gd name="connsiteY39" fmla="*/ 404129 h 1249027"/>
                  <a:gd name="connsiteX40" fmla="*/ 227499 w 1623086"/>
                  <a:gd name="connsiteY40" fmla="*/ 459332 h 1249027"/>
                  <a:gd name="connsiteX41" fmla="*/ 187316 w 1623086"/>
                  <a:gd name="connsiteY41" fmla="*/ 480101 h 1249027"/>
                  <a:gd name="connsiteX42" fmla="*/ 178969 w 1623086"/>
                  <a:gd name="connsiteY42" fmla="*/ 485964 h 1249027"/>
                  <a:gd name="connsiteX43" fmla="*/ 69629 w 1623086"/>
                  <a:gd name="connsiteY43" fmla="*/ 477401 h 1249027"/>
                  <a:gd name="connsiteX44" fmla="*/ 47943 w 1623086"/>
                  <a:gd name="connsiteY44" fmla="*/ 339762 h 1249027"/>
                  <a:gd name="connsiteX45" fmla="*/ 76932 w 1623086"/>
                  <a:gd name="connsiteY45" fmla="*/ 314469 h 1249027"/>
                  <a:gd name="connsiteX46" fmla="*/ 81849 w 1623086"/>
                  <a:gd name="connsiteY46" fmla="*/ 312325 h 1249027"/>
                  <a:gd name="connsiteX47" fmla="*/ 144617 w 1623086"/>
                  <a:gd name="connsiteY47" fmla="*/ 279884 h 1249027"/>
                  <a:gd name="connsiteX48" fmla="*/ 565720 w 1623086"/>
                  <a:gd name="connsiteY48" fmla="*/ 210253 h 1249027"/>
                  <a:gd name="connsiteX49" fmla="*/ 586576 w 1623086"/>
                  <a:gd name="connsiteY49" fmla="*/ 213384 h 1249027"/>
                  <a:gd name="connsiteX50" fmla="*/ 590599 w 1623086"/>
                  <a:gd name="connsiteY50" fmla="*/ 211265 h 1249027"/>
                  <a:gd name="connsiteX51" fmla="*/ 572053 w 1623086"/>
                  <a:gd name="connsiteY51" fmla="*/ 204507 h 1249027"/>
                  <a:gd name="connsiteX52" fmla="*/ 491821 w 1623086"/>
                  <a:gd name="connsiteY52" fmla="*/ 183993 h 1249027"/>
                  <a:gd name="connsiteX53" fmla="*/ 455210 w 1623086"/>
                  <a:gd name="connsiteY53" fmla="*/ 178517 h 1249027"/>
                  <a:gd name="connsiteX54" fmla="*/ 450861 w 1623086"/>
                  <a:gd name="connsiteY54" fmla="*/ 178414 h 1249027"/>
                  <a:gd name="connsiteX55" fmla="*/ 416158 w 1623086"/>
                  <a:gd name="connsiteY55" fmla="*/ 167164 h 1249027"/>
                  <a:gd name="connsiteX56" fmla="*/ 378691 w 1623086"/>
                  <a:gd name="connsiteY56" fmla="*/ 44957 h 1249027"/>
                  <a:gd name="connsiteX57" fmla="*/ 395096 w 1623086"/>
                  <a:gd name="connsiteY57" fmla="*/ 23876 h 1249027"/>
                  <a:gd name="connsiteX58" fmla="*/ 467461 w 1623086"/>
                  <a:gd name="connsiteY58" fmla="*/ 652 h 1249027"/>
                  <a:gd name="connsiteX59" fmla="*/ 474924 w 1623086"/>
                  <a:gd name="connsiteY59" fmla="*/ 2281 h 1249027"/>
                  <a:gd name="connsiteX60" fmla="*/ 524325 w 1623086"/>
                  <a:gd name="connsiteY60" fmla="*/ 9671 h 1249027"/>
                  <a:gd name="connsiteX61" fmla="*/ 858349 w 1623086"/>
                  <a:gd name="connsiteY61" fmla="*/ 156148 h 1249027"/>
                  <a:gd name="connsiteX62" fmla="*/ 892671 w 1623086"/>
                  <a:gd name="connsiteY62" fmla="*/ 183594 h 1249027"/>
                  <a:gd name="connsiteX63" fmla="*/ 923381 w 1623086"/>
                  <a:gd name="connsiteY63" fmla="*/ 189280 h 1249027"/>
                  <a:gd name="connsiteX64" fmla="*/ 1048397 w 1623086"/>
                  <a:gd name="connsiteY64" fmla="*/ 228816 h 1249027"/>
                  <a:gd name="connsiteX65" fmla="*/ 1291553 w 1623086"/>
                  <a:gd name="connsiteY65" fmla="*/ 413536 h 1249027"/>
                  <a:gd name="connsiteX66" fmla="*/ 1545604 w 1623086"/>
                  <a:gd name="connsiteY66" fmla="*/ 363404 h 1249027"/>
                  <a:gd name="connsiteX0" fmla="*/ 1623086 w 1623086"/>
                  <a:gd name="connsiteY0" fmla="*/ 886969 h 1249027"/>
                  <a:gd name="connsiteX1" fmla="*/ 1283348 w 1623086"/>
                  <a:gd name="connsiteY1" fmla="*/ 836674 h 1249027"/>
                  <a:gd name="connsiteX2" fmla="*/ 1043542 w 1623086"/>
                  <a:gd name="connsiteY2" fmla="*/ 968099 h 1249027"/>
                  <a:gd name="connsiteX3" fmla="*/ 1040134 w 1623086"/>
                  <a:gd name="connsiteY3" fmla="*/ 969257 h 1249027"/>
                  <a:gd name="connsiteX4" fmla="*/ 1038920 w 1623086"/>
                  <a:gd name="connsiteY4" fmla="*/ 972209 h 1249027"/>
                  <a:gd name="connsiteX5" fmla="*/ 833007 w 1623086"/>
                  <a:gd name="connsiteY5" fmla="*/ 1225162 h 1249027"/>
                  <a:gd name="connsiteX6" fmla="*/ 832381 w 1623086"/>
                  <a:gd name="connsiteY6" fmla="*/ 1224328 h 1249027"/>
                  <a:gd name="connsiteX7" fmla="*/ 822777 w 1623086"/>
                  <a:gd name="connsiteY7" fmla="*/ 1231633 h 1249027"/>
                  <a:gd name="connsiteX8" fmla="*/ 801439 w 1623086"/>
                  <a:gd name="connsiteY8" fmla="*/ 1241935 h 1249027"/>
                  <a:gd name="connsiteX9" fmla="*/ 651490 w 1623086"/>
                  <a:gd name="connsiteY9" fmla="*/ 1172035 h 1249027"/>
                  <a:gd name="connsiteX10" fmla="*/ 681730 w 1623086"/>
                  <a:gd name="connsiteY10" fmla="*/ 1046295 h 1249027"/>
                  <a:gd name="connsiteX11" fmla="*/ 692737 w 1623086"/>
                  <a:gd name="connsiteY11" fmla="*/ 1037923 h 1249027"/>
                  <a:gd name="connsiteX12" fmla="*/ 692523 w 1623086"/>
                  <a:gd name="connsiteY12" fmla="*/ 1037636 h 1249027"/>
                  <a:gd name="connsiteX13" fmla="*/ 853848 w 1623086"/>
                  <a:gd name="connsiteY13" fmla="*/ 798172 h 1249027"/>
                  <a:gd name="connsiteX14" fmla="*/ 858159 w 1623086"/>
                  <a:gd name="connsiteY14" fmla="*/ 777103 h 1249027"/>
                  <a:gd name="connsiteX15" fmla="*/ 829673 w 1623086"/>
                  <a:gd name="connsiteY15" fmla="*/ 771815 h 1249027"/>
                  <a:gd name="connsiteX16" fmla="*/ 373140 w 1623086"/>
                  <a:gd name="connsiteY16" fmla="*/ 965296 h 1249027"/>
                  <a:gd name="connsiteX17" fmla="*/ 352350 w 1623086"/>
                  <a:gd name="connsiteY17" fmla="*/ 996848 h 1249027"/>
                  <a:gd name="connsiteX18" fmla="*/ 349676 w 1623086"/>
                  <a:gd name="connsiteY18" fmla="*/ 1002610 h 1249027"/>
                  <a:gd name="connsiteX19" fmla="*/ 337654 w 1623086"/>
                  <a:gd name="connsiteY19" fmla="*/ 1019110 h 1249027"/>
                  <a:gd name="connsiteX20" fmla="*/ 197584 w 1623086"/>
                  <a:gd name="connsiteY20" fmla="*/ 1029423 h 1249027"/>
                  <a:gd name="connsiteX21" fmla="*/ 179516 w 1623086"/>
                  <a:gd name="connsiteY21" fmla="*/ 905603 h 1249027"/>
                  <a:gd name="connsiteX22" fmla="*/ 183781 w 1623086"/>
                  <a:gd name="connsiteY22" fmla="*/ 899748 h 1249027"/>
                  <a:gd name="connsiteX23" fmla="*/ 183699 w 1623086"/>
                  <a:gd name="connsiteY23" fmla="*/ 899699 h 1249027"/>
                  <a:gd name="connsiteX24" fmla="*/ 215544 w 1623086"/>
                  <a:gd name="connsiteY24" fmla="*/ 851369 h 1249027"/>
                  <a:gd name="connsiteX25" fmla="*/ 250912 w 1623086"/>
                  <a:gd name="connsiteY25" fmla="*/ 806526 h 1249027"/>
                  <a:gd name="connsiteX26" fmla="*/ 483530 w 1623086"/>
                  <a:gd name="connsiteY26" fmla="*/ 632443 h 1249027"/>
                  <a:gd name="connsiteX27" fmla="*/ 520254 w 1623086"/>
                  <a:gd name="connsiteY27" fmla="*/ 618142 h 1249027"/>
                  <a:gd name="connsiteX28" fmla="*/ 479910 w 1623086"/>
                  <a:gd name="connsiteY28" fmla="*/ 625021 h 1249027"/>
                  <a:gd name="connsiteX29" fmla="*/ 187389 w 1623086"/>
                  <a:gd name="connsiteY29" fmla="*/ 781950 h 1249027"/>
                  <a:gd name="connsiteX30" fmla="*/ 186825 w 1623086"/>
                  <a:gd name="connsiteY30" fmla="*/ 781376 h 1249027"/>
                  <a:gd name="connsiteX31" fmla="*/ 176216 w 1623086"/>
                  <a:gd name="connsiteY31" fmla="*/ 792896 h 1249027"/>
                  <a:gd name="connsiteX32" fmla="*/ 41106 w 1623086"/>
                  <a:gd name="connsiteY32" fmla="*/ 800075 h 1249027"/>
                  <a:gd name="connsiteX33" fmla="*/ 22668 w 1623086"/>
                  <a:gd name="connsiteY33" fmla="*/ 649291 h 1249027"/>
                  <a:gd name="connsiteX34" fmla="*/ 37645 w 1623086"/>
                  <a:gd name="connsiteY34" fmla="*/ 633028 h 1249027"/>
                  <a:gd name="connsiteX35" fmla="*/ 41717 w 1623086"/>
                  <a:gd name="connsiteY35" fmla="*/ 630046 h 1249027"/>
                  <a:gd name="connsiteX36" fmla="*/ 89516 w 1623086"/>
                  <a:gd name="connsiteY36" fmla="*/ 586865 h 1249027"/>
                  <a:gd name="connsiteX37" fmla="*/ 501285 w 1623086"/>
                  <a:gd name="connsiteY37" fmla="*/ 408039 h 1249027"/>
                  <a:gd name="connsiteX38" fmla="*/ 529045 w 1623086"/>
                  <a:gd name="connsiteY38" fmla="*/ 405808 h 1249027"/>
                  <a:gd name="connsiteX39" fmla="*/ 509439 w 1623086"/>
                  <a:gd name="connsiteY39" fmla="*/ 404129 h 1249027"/>
                  <a:gd name="connsiteX40" fmla="*/ 227499 w 1623086"/>
                  <a:gd name="connsiteY40" fmla="*/ 459332 h 1249027"/>
                  <a:gd name="connsiteX41" fmla="*/ 187316 w 1623086"/>
                  <a:gd name="connsiteY41" fmla="*/ 480101 h 1249027"/>
                  <a:gd name="connsiteX42" fmla="*/ 178969 w 1623086"/>
                  <a:gd name="connsiteY42" fmla="*/ 485964 h 1249027"/>
                  <a:gd name="connsiteX43" fmla="*/ 69629 w 1623086"/>
                  <a:gd name="connsiteY43" fmla="*/ 477401 h 1249027"/>
                  <a:gd name="connsiteX44" fmla="*/ 47943 w 1623086"/>
                  <a:gd name="connsiteY44" fmla="*/ 339762 h 1249027"/>
                  <a:gd name="connsiteX45" fmla="*/ 76932 w 1623086"/>
                  <a:gd name="connsiteY45" fmla="*/ 314469 h 1249027"/>
                  <a:gd name="connsiteX46" fmla="*/ 81849 w 1623086"/>
                  <a:gd name="connsiteY46" fmla="*/ 312325 h 1249027"/>
                  <a:gd name="connsiteX47" fmla="*/ 144617 w 1623086"/>
                  <a:gd name="connsiteY47" fmla="*/ 279884 h 1249027"/>
                  <a:gd name="connsiteX48" fmla="*/ 565720 w 1623086"/>
                  <a:gd name="connsiteY48" fmla="*/ 210253 h 1249027"/>
                  <a:gd name="connsiteX49" fmla="*/ 586576 w 1623086"/>
                  <a:gd name="connsiteY49" fmla="*/ 213384 h 1249027"/>
                  <a:gd name="connsiteX50" fmla="*/ 590599 w 1623086"/>
                  <a:gd name="connsiteY50" fmla="*/ 211265 h 1249027"/>
                  <a:gd name="connsiteX51" fmla="*/ 572053 w 1623086"/>
                  <a:gd name="connsiteY51" fmla="*/ 204507 h 1249027"/>
                  <a:gd name="connsiteX52" fmla="*/ 491821 w 1623086"/>
                  <a:gd name="connsiteY52" fmla="*/ 183993 h 1249027"/>
                  <a:gd name="connsiteX53" fmla="*/ 455210 w 1623086"/>
                  <a:gd name="connsiteY53" fmla="*/ 178517 h 1249027"/>
                  <a:gd name="connsiteX54" fmla="*/ 450861 w 1623086"/>
                  <a:gd name="connsiteY54" fmla="*/ 178414 h 1249027"/>
                  <a:gd name="connsiteX55" fmla="*/ 416158 w 1623086"/>
                  <a:gd name="connsiteY55" fmla="*/ 167164 h 1249027"/>
                  <a:gd name="connsiteX56" fmla="*/ 378691 w 1623086"/>
                  <a:gd name="connsiteY56" fmla="*/ 44957 h 1249027"/>
                  <a:gd name="connsiteX57" fmla="*/ 395096 w 1623086"/>
                  <a:gd name="connsiteY57" fmla="*/ 23876 h 1249027"/>
                  <a:gd name="connsiteX58" fmla="*/ 467461 w 1623086"/>
                  <a:gd name="connsiteY58" fmla="*/ 652 h 1249027"/>
                  <a:gd name="connsiteX59" fmla="*/ 474924 w 1623086"/>
                  <a:gd name="connsiteY59" fmla="*/ 2281 h 1249027"/>
                  <a:gd name="connsiteX60" fmla="*/ 524325 w 1623086"/>
                  <a:gd name="connsiteY60" fmla="*/ 9671 h 1249027"/>
                  <a:gd name="connsiteX61" fmla="*/ 858349 w 1623086"/>
                  <a:gd name="connsiteY61" fmla="*/ 156148 h 1249027"/>
                  <a:gd name="connsiteX62" fmla="*/ 892671 w 1623086"/>
                  <a:gd name="connsiteY62" fmla="*/ 183594 h 1249027"/>
                  <a:gd name="connsiteX63" fmla="*/ 923381 w 1623086"/>
                  <a:gd name="connsiteY63" fmla="*/ 189280 h 1249027"/>
                  <a:gd name="connsiteX64" fmla="*/ 1048397 w 1623086"/>
                  <a:gd name="connsiteY64" fmla="*/ 228816 h 1249027"/>
                  <a:gd name="connsiteX65" fmla="*/ 1291553 w 1623086"/>
                  <a:gd name="connsiteY65" fmla="*/ 413536 h 1249027"/>
                  <a:gd name="connsiteX66" fmla="*/ 1545604 w 1623086"/>
                  <a:gd name="connsiteY66" fmla="*/ 363404 h 1249027"/>
                  <a:gd name="connsiteX0" fmla="*/ 1623086 w 1623086"/>
                  <a:gd name="connsiteY0" fmla="*/ 886969 h 1249027"/>
                  <a:gd name="connsiteX1" fmla="*/ 1283348 w 1623086"/>
                  <a:gd name="connsiteY1" fmla="*/ 836674 h 1249027"/>
                  <a:gd name="connsiteX2" fmla="*/ 1043542 w 1623086"/>
                  <a:gd name="connsiteY2" fmla="*/ 968099 h 1249027"/>
                  <a:gd name="connsiteX3" fmla="*/ 1040134 w 1623086"/>
                  <a:gd name="connsiteY3" fmla="*/ 969257 h 1249027"/>
                  <a:gd name="connsiteX4" fmla="*/ 1038920 w 1623086"/>
                  <a:gd name="connsiteY4" fmla="*/ 972209 h 1249027"/>
                  <a:gd name="connsiteX5" fmla="*/ 833007 w 1623086"/>
                  <a:gd name="connsiteY5" fmla="*/ 1225162 h 1249027"/>
                  <a:gd name="connsiteX6" fmla="*/ 832381 w 1623086"/>
                  <a:gd name="connsiteY6" fmla="*/ 1224328 h 1249027"/>
                  <a:gd name="connsiteX7" fmla="*/ 822777 w 1623086"/>
                  <a:gd name="connsiteY7" fmla="*/ 1231633 h 1249027"/>
                  <a:gd name="connsiteX8" fmla="*/ 801439 w 1623086"/>
                  <a:gd name="connsiteY8" fmla="*/ 1241935 h 1249027"/>
                  <a:gd name="connsiteX9" fmla="*/ 651490 w 1623086"/>
                  <a:gd name="connsiteY9" fmla="*/ 1172035 h 1249027"/>
                  <a:gd name="connsiteX10" fmla="*/ 681730 w 1623086"/>
                  <a:gd name="connsiteY10" fmla="*/ 1046295 h 1249027"/>
                  <a:gd name="connsiteX11" fmla="*/ 692737 w 1623086"/>
                  <a:gd name="connsiteY11" fmla="*/ 1037923 h 1249027"/>
                  <a:gd name="connsiteX12" fmla="*/ 692523 w 1623086"/>
                  <a:gd name="connsiteY12" fmla="*/ 1037636 h 1249027"/>
                  <a:gd name="connsiteX13" fmla="*/ 853848 w 1623086"/>
                  <a:gd name="connsiteY13" fmla="*/ 798172 h 1249027"/>
                  <a:gd name="connsiteX14" fmla="*/ 858159 w 1623086"/>
                  <a:gd name="connsiteY14" fmla="*/ 777103 h 1249027"/>
                  <a:gd name="connsiteX15" fmla="*/ 829673 w 1623086"/>
                  <a:gd name="connsiteY15" fmla="*/ 771815 h 1249027"/>
                  <a:gd name="connsiteX16" fmla="*/ 373140 w 1623086"/>
                  <a:gd name="connsiteY16" fmla="*/ 965296 h 1249027"/>
                  <a:gd name="connsiteX17" fmla="*/ 352350 w 1623086"/>
                  <a:gd name="connsiteY17" fmla="*/ 996848 h 1249027"/>
                  <a:gd name="connsiteX18" fmla="*/ 349676 w 1623086"/>
                  <a:gd name="connsiteY18" fmla="*/ 1002610 h 1249027"/>
                  <a:gd name="connsiteX19" fmla="*/ 337654 w 1623086"/>
                  <a:gd name="connsiteY19" fmla="*/ 1019110 h 1249027"/>
                  <a:gd name="connsiteX20" fmla="*/ 197584 w 1623086"/>
                  <a:gd name="connsiteY20" fmla="*/ 1029423 h 1249027"/>
                  <a:gd name="connsiteX21" fmla="*/ 179516 w 1623086"/>
                  <a:gd name="connsiteY21" fmla="*/ 905603 h 1249027"/>
                  <a:gd name="connsiteX22" fmla="*/ 183781 w 1623086"/>
                  <a:gd name="connsiteY22" fmla="*/ 899748 h 1249027"/>
                  <a:gd name="connsiteX23" fmla="*/ 183699 w 1623086"/>
                  <a:gd name="connsiteY23" fmla="*/ 899699 h 1249027"/>
                  <a:gd name="connsiteX24" fmla="*/ 215544 w 1623086"/>
                  <a:gd name="connsiteY24" fmla="*/ 851369 h 1249027"/>
                  <a:gd name="connsiteX25" fmla="*/ 250912 w 1623086"/>
                  <a:gd name="connsiteY25" fmla="*/ 806526 h 1249027"/>
                  <a:gd name="connsiteX26" fmla="*/ 483530 w 1623086"/>
                  <a:gd name="connsiteY26" fmla="*/ 632443 h 1249027"/>
                  <a:gd name="connsiteX27" fmla="*/ 520254 w 1623086"/>
                  <a:gd name="connsiteY27" fmla="*/ 618142 h 1249027"/>
                  <a:gd name="connsiteX28" fmla="*/ 479910 w 1623086"/>
                  <a:gd name="connsiteY28" fmla="*/ 625021 h 1249027"/>
                  <a:gd name="connsiteX29" fmla="*/ 187389 w 1623086"/>
                  <a:gd name="connsiteY29" fmla="*/ 781950 h 1249027"/>
                  <a:gd name="connsiteX30" fmla="*/ 186825 w 1623086"/>
                  <a:gd name="connsiteY30" fmla="*/ 781376 h 1249027"/>
                  <a:gd name="connsiteX31" fmla="*/ 176216 w 1623086"/>
                  <a:gd name="connsiteY31" fmla="*/ 792896 h 1249027"/>
                  <a:gd name="connsiteX32" fmla="*/ 41106 w 1623086"/>
                  <a:gd name="connsiteY32" fmla="*/ 800075 h 1249027"/>
                  <a:gd name="connsiteX33" fmla="*/ 22668 w 1623086"/>
                  <a:gd name="connsiteY33" fmla="*/ 649291 h 1249027"/>
                  <a:gd name="connsiteX34" fmla="*/ 37645 w 1623086"/>
                  <a:gd name="connsiteY34" fmla="*/ 633028 h 1249027"/>
                  <a:gd name="connsiteX35" fmla="*/ 41717 w 1623086"/>
                  <a:gd name="connsiteY35" fmla="*/ 630046 h 1249027"/>
                  <a:gd name="connsiteX36" fmla="*/ 89516 w 1623086"/>
                  <a:gd name="connsiteY36" fmla="*/ 586865 h 1249027"/>
                  <a:gd name="connsiteX37" fmla="*/ 501285 w 1623086"/>
                  <a:gd name="connsiteY37" fmla="*/ 408039 h 1249027"/>
                  <a:gd name="connsiteX38" fmla="*/ 529045 w 1623086"/>
                  <a:gd name="connsiteY38" fmla="*/ 405808 h 1249027"/>
                  <a:gd name="connsiteX39" fmla="*/ 509439 w 1623086"/>
                  <a:gd name="connsiteY39" fmla="*/ 404129 h 1249027"/>
                  <a:gd name="connsiteX40" fmla="*/ 227499 w 1623086"/>
                  <a:gd name="connsiteY40" fmla="*/ 459332 h 1249027"/>
                  <a:gd name="connsiteX41" fmla="*/ 187316 w 1623086"/>
                  <a:gd name="connsiteY41" fmla="*/ 480101 h 1249027"/>
                  <a:gd name="connsiteX42" fmla="*/ 178969 w 1623086"/>
                  <a:gd name="connsiteY42" fmla="*/ 485964 h 1249027"/>
                  <a:gd name="connsiteX43" fmla="*/ 69629 w 1623086"/>
                  <a:gd name="connsiteY43" fmla="*/ 477401 h 1249027"/>
                  <a:gd name="connsiteX44" fmla="*/ 47943 w 1623086"/>
                  <a:gd name="connsiteY44" fmla="*/ 339762 h 1249027"/>
                  <a:gd name="connsiteX45" fmla="*/ 76932 w 1623086"/>
                  <a:gd name="connsiteY45" fmla="*/ 314469 h 1249027"/>
                  <a:gd name="connsiteX46" fmla="*/ 81849 w 1623086"/>
                  <a:gd name="connsiteY46" fmla="*/ 312325 h 1249027"/>
                  <a:gd name="connsiteX47" fmla="*/ 144617 w 1623086"/>
                  <a:gd name="connsiteY47" fmla="*/ 279884 h 1249027"/>
                  <a:gd name="connsiteX48" fmla="*/ 565720 w 1623086"/>
                  <a:gd name="connsiteY48" fmla="*/ 210253 h 1249027"/>
                  <a:gd name="connsiteX49" fmla="*/ 586576 w 1623086"/>
                  <a:gd name="connsiteY49" fmla="*/ 213384 h 1249027"/>
                  <a:gd name="connsiteX50" fmla="*/ 590599 w 1623086"/>
                  <a:gd name="connsiteY50" fmla="*/ 211265 h 1249027"/>
                  <a:gd name="connsiteX51" fmla="*/ 572053 w 1623086"/>
                  <a:gd name="connsiteY51" fmla="*/ 204507 h 1249027"/>
                  <a:gd name="connsiteX52" fmla="*/ 491821 w 1623086"/>
                  <a:gd name="connsiteY52" fmla="*/ 183993 h 1249027"/>
                  <a:gd name="connsiteX53" fmla="*/ 455210 w 1623086"/>
                  <a:gd name="connsiteY53" fmla="*/ 178517 h 1249027"/>
                  <a:gd name="connsiteX54" fmla="*/ 450861 w 1623086"/>
                  <a:gd name="connsiteY54" fmla="*/ 178414 h 1249027"/>
                  <a:gd name="connsiteX55" fmla="*/ 416158 w 1623086"/>
                  <a:gd name="connsiteY55" fmla="*/ 167164 h 1249027"/>
                  <a:gd name="connsiteX56" fmla="*/ 378691 w 1623086"/>
                  <a:gd name="connsiteY56" fmla="*/ 44957 h 1249027"/>
                  <a:gd name="connsiteX57" fmla="*/ 395096 w 1623086"/>
                  <a:gd name="connsiteY57" fmla="*/ 23876 h 1249027"/>
                  <a:gd name="connsiteX58" fmla="*/ 467461 w 1623086"/>
                  <a:gd name="connsiteY58" fmla="*/ 652 h 1249027"/>
                  <a:gd name="connsiteX59" fmla="*/ 474924 w 1623086"/>
                  <a:gd name="connsiteY59" fmla="*/ 2281 h 1249027"/>
                  <a:gd name="connsiteX60" fmla="*/ 524325 w 1623086"/>
                  <a:gd name="connsiteY60" fmla="*/ 9671 h 1249027"/>
                  <a:gd name="connsiteX61" fmla="*/ 858349 w 1623086"/>
                  <a:gd name="connsiteY61" fmla="*/ 156148 h 1249027"/>
                  <a:gd name="connsiteX62" fmla="*/ 892671 w 1623086"/>
                  <a:gd name="connsiteY62" fmla="*/ 183594 h 1249027"/>
                  <a:gd name="connsiteX63" fmla="*/ 923381 w 1623086"/>
                  <a:gd name="connsiteY63" fmla="*/ 189280 h 1249027"/>
                  <a:gd name="connsiteX64" fmla="*/ 1048397 w 1623086"/>
                  <a:gd name="connsiteY64" fmla="*/ 228816 h 1249027"/>
                  <a:gd name="connsiteX65" fmla="*/ 1291553 w 1623086"/>
                  <a:gd name="connsiteY65" fmla="*/ 413536 h 1249027"/>
                  <a:gd name="connsiteX66" fmla="*/ 1545604 w 1623086"/>
                  <a:gd name="connsiteY66" fmla="*/ 363404 h 1249027"/>
                  <a:gd name="connsiteX0" fmla="*/ 1623086 w 1672830"/>
                  <a:gd name="connsiteY0" fmla="*/ 886969 h 1249027"/>
                  <a:gd name="connsiteX1" fmla="*/ 1283348 w 1672830"/>
                  <a:gd name="connsiteY1" fmla="*/ 836674 h 1249027"/>
                  <a:gd name="connsiteX2" fmla="*/ 1043542 w 1672830"/>
                  <a:gd name="connsiteY2" fmla="*/ 968099 h 1249027"/>
                  <a:gd name="connsiteX3" fmla="*/ 1040134 w 1672830"/>
                  <a:gd name="connsiteY3" fmla="*/ 969257 h 1249027"/>
                  <a:gd name="connsiteX4" fmla="*/ 1038920 w 1672830"/>
                  <a:gd name="connsiteY4" fmla="*/ 972209 h 1249027"/>
                  <a:gd name="connsiteX5" fmla="*/ 833007 w 1672830"/>
                  <a:gd name="connsiteY5" fmla="*/ 1225162 h 1249027"/>
                  <a:gd name="connsiteX6" fmla="*/ 832381 w 1672830"/>
                  <a:gd name="connsiteY6" fmla="*/ 1224328 h 1249027"/>
                  <a:gd name="connsiteX7" fmla="*/ 822777 w 1672830"/>
                  <a:gd name="connsiteY7" fmla="*/ 1231633 h 1249027"/>
                  <a:gd name="connsiteX8" fmla="*/ 801439 w 1672830"/>
                  <a:gd name="connsiteY8" fmla="*/ 1241935 h 1249027"/>
                  <a:gd name="connsiteX9" fmla="*/ 651490 w 1672830"/>
                  <a:gd name="connsiteY9" fmla="*/ 1172035 h 1249027"/>
                  <a:gd name="connsiteX10" fmla="*/ 681730 w 1672830"/>
                  <a:gd name="connsiteY10" fmla="*/ 1046295 h 1249027"/>
                  <a:gd name="connsiteX11" fmla="*/ 692737 w 1672830"/>
                  <a:gd name="connsiteY11" fmla="*/ 1037923 h 1249027"/>
                  <a:gd name="connsiteX12" fmla="*/ 692523 w 1672830"/>
                  <a:gd name="connsiteY12" fmla="*/ 1037636 h 1249027"/>
                  <a:gd name="connsiteX13" fmla="*/ 853848 w 1672830"/>
                  <a:gd name="connsiteY13" fmla="*/ 798172 h 1249027"/>
                  <a:gd name="connsiteX14" fmla="*/ 858159 w 1672830"/>
                  <a:gd name="connsiteY14" fmla="*/ 777103 h 1249027"/>
                  <a:gd name="connsiteX15" fmla="*/ 829673 w 1672830"/>
                  <a:gd name="connsiteY15" fmla="*/ 771815 h 1249027"/>
                  <a:gd name="connsiteX16" fmla="*/ 373140 w 1672830"/>
                  <a:gd name="connsiteY16" fmla="*/ 965296 h 1249027"/>
                  <a:gd name="connsiteX17" fmla="*/ 352350 w 1672830"/>
                  <a:gd name="connsiteY17" fmla="*/ 996848 h 1249027"/>
                  <a:gd name="connsiteX18" fmla="*/ 349676 w 1672830"/>
                  <a:gd name="connsiteY18" fmla="*/ 1002610 h 1249027"/>
                  <a:gd name="connsiteX19" fmla="*/ 337654 w 1672830"/>
                  <a:gd name="connsiteY19" fmla="*/ 1019110 h 1249027"/>
                  <a:gd name="connsiteX20" fmla="*/ 197584 w 1672830"/>
                  <a:gd name="connsiteY20" fmla="*/ 1029423 h 1249027"/>
                  <a:gd name="connsiteX21" fmla="*/ 179516 w 1672830"/>
                  <a:gd name="connsiteY21" fmla="*/ 905603 h 1249027"/>
                  <a:gd name="connsiteX22" fmla="*/ 183781 w 1672830"/>
                  <a:gd name="connsiteY22" fmla="*/ 899748 h 1249027"/>
                  <a:gd name="connsiteX23" fmla="*/ 183699 w 1672830"/>
                  <a:gd name="connsiteY23" fmla="*/ 899699 h 1249027"/>
                  <a:gd name="connsiteX24" fmla="*/ 215544 w 1672830"/>
                  <a:gd name="connsiteY24" fmla="*/ 851369 h 1249027"/>
                  <a:gd name="connsiteX25" fmla="*/ 250912 w 1672830"/>
                  <a:gd name="connsiteY25" fmla="*/ 806526 h 1249027"/>
                  <a:gd name="connsiteX26" fmla="*/ 483530 w 1672830"/>
                  <a:gd name="connsiteY26" fmla="*/ 632443 h 1249027"/>
                  <a:gd name="connsiteX27" fmla="*/ 520254 w 1672830"/>
                  <a:gd name="connsiteY27" fmla="*/ 618142 h 1249027"/>
                  <a:gd name="connsiteX28" fmla="*/ 479910 w 1672830"/>
                  <a:gd name="connsiteY28" fmla="*/ 625021 h 1249027"/>
                  <a:gd name="connsiteX29" fmla="*/ 187389 w 1672830"/>
                  <a:gd name="connsiteY29" fmla="*/ 781950 h 1249027"/>
                  <a:gd name="connsiteX30" fmla="*/ 186825 w 1672830"/>
                  <a:gd name="connsiteY30" fmla="*/ 781376 h 1249027"/>
                  <a:gd name="connsiteX31" fmla="*/ 176216 w 1672830"/>
                  <a:gd name="connsiteY31" fmla="*/ 792896 h 1249027"/>
                  <a:gd name="connsiteX32" fmla="*/ 41106 w 1672830"/>
                  <a:gd name="connsiteY32" fmla="*/ 800075 h 1249027"/>
                  <a:gd name="connsiteX33" fmla="*/ 22668 w 1672830"/>
                  <a:gd name="connsiteY33" fmla="*/ 649291 h 1249027"/>
                  <a:gd name="connsiteX34" fmla="*/ 37645 w 1672830"/>
                  <a:gd name="connsiteY34" fmla="*/ 633028 h 1249027"/>
                  <a:gd name="connsiteX35" fmla="*/ 41717 w 1672830"/>
                  <a:gd name="connsiteY35" fmla="*/ 630046 h 1249027"/>
                  <a:gd name="connsiteX36" fmla="*/ 89516 w 1672830"/>
                  <a:gd name="connsiteY36" fmla="*/ 586865 h 1249027"/>
                  <a:gd name="connsiteX37" fmla="*/ 501285 w 1672830"/>
                  <a:gd name="connsiteY37" fmla="*/ 408039 h 1249027"/>
                  <a:gd name="connsiteX38" fmla="*/ 529045 w 1672830"/>
                  <a:gd name="connsiteY38" fmla="*/ 405808 h 1249027"/>
                  <a:gd name="connsiteX39" fmla="*/ 509439 w 1672830"/>
                  <a:gd name="connsiteY39" fmla="*/ 404129 h 1249027"/>
                  <a:gd name="connsiteX40" fmla="*/ 227499 w 1672830"/>
                  <a:gd name="connsiteY40" fmla="*/ 459332 h 1249027"/>
                  <a:gd name="connsiteX41" fmla="*/ 187316 w 1672830"/>
                  <a:gd name="connsiteY41" fmla="*/ 480101 h 1249027"/>
                  <a:gd name="connsiteX42" fmla="*/ 178969 w 1672830"/>
                  <a:gd name="connsiteY42" fmla="*/ 485964 h 1249027"/>
                  <a:gd name="connsiteX43" fmla="*/ 69629 w 1672830"/>
                  <a:gd name="connsiteY43" fmla="*/ 477401 h 1249027"/>
                  <a:gd name="connsiteX44" fmla="*/ 47943 w 1672830"/>
                  <a:gd name="connsiteY44" fmla="*/ 339762 h 1249027"/>
                  <a:gd name="connsiteX45" fmla="*/ 76932 w 1672830"/>
                  <a:gd name="connsiteY45" fmla="*/ 314469 h 1249027"/>
                  <a:gd name="connsiteX46" fmla="*/ 81849 w 1672830"/>
                  <a:gd name="connsiteY46" fmla="*/ 312325 h 1249027"/>
                  <a:gd name="connsiteX47" fmla="*/ 144617 w 1672830"/>
                  <a:gd name="connsiteY47" fmla="*/ 279884 h 1249027"/>
                  <a:gd name="connsiteX48" fmla="*/ 565720 w 1672830"/>
                  <a:gd name="connsiteY48" fmla="*/ 210253 h 1249027"/>
                  <a:gd name="connsiteX49" fmla="*/ 586576 w 1672830"/>
                  <a:gd name="connsiteY49" fmla="*/ 213384 h 1249027"/>
                  <a:gd name="connsiteX50" fmla="*/ 590599 w 1672830"/>
                  <a:gd name="connsiteY50" fmla="*/ 211265 h 1249027"/>
                  <a:gd name="connsiteX51" fmla="*/ 572053 w 1672830"/>
                  <a:gd name="connsiteY51" fmla="*/ 204507 h 1249027"/>
                  <a:gd name="connsiteX52" fmla="*/ 491821 w 1672830"/>
                  <a:gd name="connsiteY52" fmla="*/ 183993 h 1249027"/>
                  <a:gd name="connsiteX53" fmla="*/ 455210 w 1672830"/>
                  <a:gd name="connsiteY53" fmla="*/ 178517 h 1249027"/>
                  <a:gd name="connsiteX54" fmla="*/ 450861 w 1672830"/>
                  <a:gd name="connsiteY54" fmla="*/ 178414 h 1249027"/>
                  <a:gd name="connsiteX55" fmla="*/ 416158 w 1672830"/>
                  <a:gd name="connsiteY55" fmla="*/ 167164 h 1249027"/>
                  <a:gd name="connsiteX56" fmla="*/ 378691 w 1672830"/>
                  <a:gd name="connsiteY56" fmla="*/ 44957 h 1249027"/>
                  <a:gd name="connsiteX57" fmla="*/ 395096 w 1672830"/>
                  <a:gd name="connsiteY57" fmla="*/ 23876 h 1249027"/>
                  <a:gd name="connsiteX58" fmla="*/ 467461 w 1672830"/>
                  <a:gd name="connsiteY58" fmla="*/ 652 h 1249027"/>
                  <a:gd name="connsiteX59" fmla="*/ 474924 w 1672830"/>
                  <a:gd name="connsiteY59" fmla="*/ 2281 h 1249027"/>
                  <a:gd name="connsiteX60" fmla="*/ 524325 w 1672830"/>
                  <a:gd name="connsiteY60" fmla="*/ 9671 h 1249027"/>
                  <a:gd name="connsiteX61" fmla="*/ 858349 w 1672830"/>
                  <a:gd name="connsiteY61" fmla="*/ 156148 h 1249027"/>
                  <a:gd name="connsiteX62" fmla="*/ 892671 w 1672830"/>
                  <a:gd name="connsiteY62" fmla="*/ 183594 h 1249027"/>
                  <a:gd name="connsiteX63" fmla="*/ 923381 w 1672830"/>
                  <a:gd name="connsiteY63" fmla="*/ 189280 h 1249027"/>
                  <a:gd name="connsiteX64" fmla="*/ 1048397 w 1672830"/>
                  <a:gd name="connsiteY64" fmla="*/ 228816 h 1249027"/>
                  <a:gd name="connsiteX65" fmla="*/ 1291553 w 1672830"/>
                  <a:gd name="connsiteY65" fmla="*/ 413536 h 1249027"/>
                  <a:gd name="connsiteX66" fmla="*/ 1672831 w 1672830"/>
                  <a:gd name="connsiteY66" fmla="*/ 517128 h 12490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</a:cxnLst>
                <a:rect l="l" t="t" r="r" b="b"/>
                <a:pathLst>
                  <a:path w="1672830" h="1249027">
                    <a:moveTo>
                      <a:pt x="1623086" y="886969"/>
                    </a:moveTo>
                    <a:cubicBezTo>
                      <a:pt x="1529574" y="851281"/>
                      <a:pt x="1429090" y="798295"/>
                      <a:pt x="1283348" y="836674"/>
                    </a:cubicBezTo>
                    <a:lnTo>
                      <a:pt x="1043542" y="968099"/>
                    </a:lnTo>
                    <a:lnTo>
                      <a:pt x="1040134" y="969257"/>
                    </a:lnTo>
                    <a:lnTo>
                      <a:pt x="1038920" y="972209"/>
                    </a:lnTo>
                    <a:cubicBezTo>
                      <a:pt x="992612" y="1070918"/>
                      <a:pt x="922453" y="1158155"/>
                      <a:pt x="833007" y="1225162"/>
                    </a:cubicBezTo>
                    <a:lnTo>
                      <a:pt x="832381" y="1224328"/>
                    </a:lnTo>
                    <a:lnTo>
                      <a:pt x="822777" y="1231633"/>
                    </a:lnTo>
                    <a:cubicBezTo>
                      <a:pt x="816156" y="1235704"/>
                      <a:pt x="809027" y="1239171"/>
                      <a:pt x="801439" y="1241935"/>
                    </a:cubicBezTo>
                    <a:cubicBezTo>
                      <a:pt x="740735" y="1264042"/>
                      <a:pt x="673601" y="1232747"/>
                      <a:pt x="651490" y="1172035"/>
                    </a:cubicBezTo>
                    <a:cubicBezTo>
                      <a:pt x="634906" y="1126500"/>
                      <a:pt x="648359" y="1077351"/>
                      <a:pt x="681730" y="1046295"/>
                    </a:cubicBezTo>
                    <a:lnTo>
                      <a:pt x="692737" y="1037923"/>
                    </a:lnTo>
                    <a:cubicBezTo>
                      <a:pt x="692666" y="1037827"/>
                      <a:pt x="692594" y="1037732"/>
                      <a:pt x="692523" y="1037636"/>
                    </a:cubicBezTo>
                    <a:cubicBezTo>
                      <a:pt x="772510" y="977714"/>
                      <a:pt x="828844" y="892982"/>
                      <a:pt x="853848" y="798172"/>
                    </a:cubicBezTo>
                    <a:lnTo>
                      <a:pt x="858159" y="777103"/>
                    </a:lnTo>
                    <a:lnTo>
                      <a:pt x="829673" y="771815"/>
                    </a:lnTo>
                    <a:cubicBezTo>
                      <a:pt x="654510" y="746471"/>
                      <a:pt x="477855" y="820281"/>
                      <a:pt x="373140" y="965296"/>
                    </a:cubicBezTo>
                    <a:lnTo>
                      <a:pt x="352350" y="996848"/>
                    </a:lnTo>
                    <a:lnTo>
                      <a:pt x="349676" y="1002610"/>
                    </a:lnTo>
                    <a:cubicBezTo>
                      <a:pt x="346286" y="1008379"/>
                      <a:pt x="342281" y="1013910"/>
                      <a:pt x="337654" y="1019110"/>
                    </a:cubicBezTo>
                    <a:cubicBezTo>
                      <a:pt x="300645" y="1060705"/>
                      <a:pt x="237933" y="1065323"/>
                      <a:pt x="197584" y="1029423"/>
                    </a:cubicBezTo>
                    <a:cubicBezTo>
                      <a:pt x="162279" y="998009"/>
                      <a:pt x="155792" y="945984"/>
                      <a:pt x="179516" y="905603"/>
                    </a:cubicBezTo>
                    <a:lnTo>
                      <a:pt x="183781" y="899748"/>
                    </a:lnTo>
                    <a:cubicBezTo>
                      <a:pt x="183754" y="899732"/>
                      <a:pt x="183727" y="899715"/>
                      <a:pt x="183699" y="899699"/>
                    </a:cubicBezTo>
                    <a:cubicBezTo>
                      <a:pt x="193696" y="883019"/>
                      <a:pt x="204327" y="866903"/>
                      <a:pt x="215544" y="851369"/>
                    </a:cubicBezTo>
                    <a:cubicBezTo>
                      <a:pt x="226761" y="835834"/>
                      <a:pt x="238566" y="820881"/>
                      <a:pt x="250912" y="806526"/>
                    </a:cubicBezTo>
                    <a:cubicBezTo>
                      <a:pt x="315729" y="731163"/>
                      <a:pt x="395471" y="672296"/>
                      <a:pt x="483530" y="632443"/>
                    </a:cubicBezTo>
                    <a:lnTo>
                      <a:pt x="520254" y="618142"/>
                    </a:lnTo>
                    <a:lnTo>
                      <a:pt x="479910" y="625021"/>
                    </a:lnTo>
                    <a:cubicBezTo>
                      <a:pt x="372111" y="647834"/>
                      <a:pt x="270159" y="700722"/>
                      <a:pt x="187389" y="781950"/>
                    </a:cubicBezTo>
                    <a:lnTo>
                      <a:pt x="186825" y="781376"/>
                    </a:lnTo>
                    <a:lnTo>
                      <a:pt x="176216" y="792896"/>
                    </a:lnTo>
                    <a:cubicBezTo>
                      <a:pt x="138364" y="826655"/>
                      <a:pt x="81827" y="830845"/>
                      <a:pt x="41106" y="800075"/>
                    </a:cubicBezTo>
                    <a:cubicBezTo>
                      <a:pt x="-5431" y="764911"/>
                      <a:pt x="-13687" y="697403"/>
                      <a:pt x="22668" y="649291"/>
                    </a:cubicBezTo>
                    <a:cubicBezTo>
                      <a:pt x="27211" y="643278"/>
                      <a:pt x="32238" y="637851"/>
                      <a:pt x="37645" y="633028"/>
                    </a:cubicBezTo>
                    <a:lnTo>
                      <a:pt x="41717" y="630046"/>
                    </a:lnTo>
                    <a:lnTo>
                      <a:pt x="89516" y="586865"/>
                    </a:lnTo>
                    <a:cubicBezTo>
                      <a:pt x="209258" y="487379"/>
                      <a:pt x="352619" y="426978"/>
                      <a:pt x="501285" y="408039"/>
                    </a:cubicBezTo>
                    <a:lnTo>
                      <a:pt x="529045" y="405808"/>
                    </a:lnTo>
                    <a:lnTo>
                      <a:pt x="509439" y="404129"/>
                    </a:lnTo>
                    <a:cubicBezTo>
                      <a:pt x="414276" y="399722"/>
                      <a:pt x="317548" y="417676"/>
                      <a:pt x="227499" y="459332"/>
                    </a:cubicBezTo>
                    <a:lnTo>
                      <a:pt x="187316" y="480101"/>
                    </a:lnTo>
                    <a:lnTo>
                      <a:pt x="178969" y="485964"/>
                    </a:lnTo>
                    <a:cubicBezTo>
                      <a:pt x="145891" y="504488"/>
                      <a:pt x="102769" y="502442"/>
                      <a:pt x="69629" y="477401"/>
                    </a:cubicBezTo>
                    <a:cubicBezTo>
                      <a:pt x="25442" y="444013"/>
                      <a:pt x="15733" y="382389"/>
                      <a:pt x="47943" y="339762"/>
                    </a:cubicBezTo>
                    <a:cubicBezTo>
                      <a:pt x="55996" y="329104"/>
                      <a:pt x="65906" y="320644"/>
                      <a:pt x="76932" y="314469"/>
                    </a:cubicBezTo>
                    <a:lnTo>
                      <a:pt x="81849" y="312325"/>
                    </a:lnTo>
                    <a:lnTo>
                      <a:pt x="144617" y="279884"/>
                    </a:lnTo>
                    <a:cubicBezTo>
                      <a:pt x="278965" y="217735"/>
                      <a:pt x="424522" y="195368"/>
                      <a:pt x="565720" y="210253"/>
                    </a:cubicBezTo>
                    <a:lnTo>
                      <a:pt x="586576" y="213384"/>
                    </a:lnTo>
                    <a:lnTo>
                      <a:pt x="590599" y="211265"/>
                    </a:lnTo>
                    <a:lnTo>
                      <a:pt x="572053" y="204507"/>
                    </a:lnTo>
                    <a:cubicBezTo>
                      <a:pt x="545975" y="195964"/>
                      <a:pt x="519184" y="189088"/>
                      <a:pt x="491821" y="183993"/>
                    </a:cubicBezTo>
                    <a:lnTo>
                      <a:pt x="455210" y="178517"/>
                    </a:lnTo>
                    <a:lnTo>
                      <a:pt x="450861" y="178414"/>
                    </a:lnTo>
                    <a:cubicBezTo>
                      <a:pt x="439057" y="177010"/>
                      <a:pt x="427268" y="173319"/>
                      <a:pt x="416158" y="167164"/>
                    </a:cubicBezTo>
                    <a:cubicBezTo>
                      <a:pt x="371714" y="142545"/>
                      <a:pt x="354941" y="87832"/>
                      <a:pt x="378691" y="44957"/>
                    </a:cubicBezTo>
                    <a:cubicBezTo>
                      <a:pt x="383144" y="36919"/>
                      <a:pt x="388704" y="29866"/>
                      <a:pt x="395096" y="23876"/>
                    </a:cubicBezTo>
                    <a:cubicBezTo>
                      <a:pt x="414267" y="5906"/>
                      <a:pt x="440903" y="-2509"/>
                      <a:pt x="467461" y="652"/>
                    </a:cubicBezTo>
                    <a:lnTo>
                      <a:pt x="474924" y="2281"/>
                    </a:lnTo>
                    <a:lnTo>
                      <a:pt x="524325" y="9671"/>
                    </a:lnTo>
                    <a:cubicBezTo>
                      <a:pt x="647212" y="32556"/>
                      <a:pt x="761087" y="83399"/>
                      <a:pt x="858349" y="156148"/>
                    </a:cubicBezTo>
                    <a:lnTo>
                      <a:pt x="892671" y="183594"/>
                    </a:lnTo>
                    <a:lnTo>
                      <a:pt x="923381" y="189280"/>
                    </a:lnTo>
                    <a:cubicBezTo>
                      <a:pt x="964409" y="198646"/>
                      <a:pt x="987035" y="191440"/>
                      <a:pt x="1048397" y="228816"/>
                    </a:cubicBezTo>
                    <a:cubicBezTo>
                      <a:pt x="1109758" y="266191"/>
                      <a:pt x="1233182" y="324452"/>
                      <a:pt x="1291553" y="413536"/>
                    </a:cubicBezTo>
                    <a:lnTo>
                      <a:pt x="1672831" y="517128"/>
                    </a:lnTo>
                  </a:path>
                </a:pathLst>
              </a:custGeom>
              <a:solidFill>
                <a:srgbClr val="FFCC99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F65C1757-41F3-6F74-503E-ACAD0BC758EB}"/>
                  </a:ext>
                </a:extLst>
              </p:cNvPr>
              <p:cNvSpPr/>
              <p:nvPr/>
            </p:nvSpPr>
            <p:spPr bwMode="auto">
              <a:xfrm rot="18900000">
                <a:off x="-5107777" y="7028147"/>
                <a:ext cx="903136" cy="835268"/>
              </a:xfrm>
              <a:custGeom>
                <a:avLst/>
                <a:gdLst>
                  <a:gd name="connsiteX0" fmla="*/ 903136 w 903136"/>
                  <a:gd name="connsiteY0" fmla="*/ 543084 h 835268"/>
                  <a:gd name="connsiteX1" fmla="*/ 903136 w 903136"/>
                  <a:gd name="connsiteY1" fmla="*/ 830923 h 835268"/>
                  <a:gd name="connsiteX2" fmla="*/ 184239 w 903136"/>
                  <a:gd name="connsiteY2" fmla="*/ 830923 h 835268"/>
                  <a:gd name="connsiteX3" fmla="*/ 162717 w 903136"/>
                  <a:gd name="connsiteY3" fmla="*/ 835268 h 835268"/>
                  <a:gd name="connsiteX4" fmla="*/ 162718 w 903136"/>
                  <a:gd name="connsiteY4" fmla="*/ 835267 h 835268"/>
                  <a:gd name="connsiteX5" fmla="*/ 101072 w 903136"/>
                  <a:gd name="connsiteY5" fmla="*/ 822822 h 835268"/>
                  <a:gd name="connsiteX6" fmla="*/ 99910 w 903136"/>
                  <a:gd name="connsiteY6" fmla="*/ 822038 h 835268"/>
                  <a:gd name="connsiteX7" fmla="*/ 87899 w 903136"/>
                  <a:gd name="connsiteY7" fmla="*/ 819613 h 835268"/>
                  <a:gd name="connsiteX8" fmla="*/ 0 w 903136"/>
                  <a:gd name="connsiteY8" fmla="*/ 687004 h 835268"/>
                  <a:gd name="connsiteX9" fmla="*/ 4345 w 903136"/>
                  <a:gd name="connsiteY9" fmla="*/ 665480 h 835268"/>
                  <a:gd name="connsiteX10" fmla="*/ 4345 w 903136"/>
                  <a:gd name="connsiteY10" fmla="*/ 158373 h 835268"/>
                  <a:gd name="connsiteX11" fmla="*/ 162718 w 903136"/>
                  <a:gd name="connsiteY11" fmla="*/ 0 h 835268"/>
                  <a:gd name="connsiteX12" fmla="*/ 321091 w 903136"/>
                  <a:gd name="connsiteY12" fmla="*/ 158373 h 835268"/>
                  <a:gd name="connsiteX13" fmla="*/ 321090 w 903136"/>
                  <a:gd name="connsiteY13" fmla="*/ 543084 h 8352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903136" h="835268">
                    <a:moveTo>
                      <a:pt x="903136" y="543084"/>
                    </a:moveTo>
                    <a:lnTo>
                      <a:pt x="903136" y="830923"/>
                    </a:lnTo>
                    <a:lnTo>
                      <a:pt x="184239" y="830923"/>
                    </a:lnTo>
                    <a:lnTo>
                      <a:pt x="162717" y="835268"/>
                    </a:lnTo>
                    <a:lnTo>
                      <a:pt x="162718" y="835267"/>
                    </a:lnTo>
                    <a:cubicBezTo>
                      <a:pt x="140852" y="835267"/>
                      <a:pt x="120020" y="830835"/>
                      <a:pt x="101072" y="822822"/>
                    </a:cubicBezTo>
                    <a:lnTo>
                      <a:pt x="99910" y="822038"/>
                    </a:lnTo>
                    <a:lnTo>
                      <a:pt x="87899" y="819613"/>
                    </a:lnTo>
                    <a:cubicBezTo>
                      <a:pt x="36244" y="797765"/>
                      <a:pt x="0" y="746617"/>
                      <a:pt x="0" y="687004"/>
                    </a:cubicBezTo>
                    <a:lnTo>
                      <a:pt x="4345" y="665480"/>
                    </a:lnTo>
                    <a:lnTo>
                      <a:pt x="4345" y="158373"/>
                    </a:lnTo>
                    <a:cubicBezTo>
                      <a:pt x="4345" y="70906"/>
                      <a:pt x="75251" y="0"/>
                      <a:pt x="162718" y="0"/>
                    </a:cubicBezTo>
                    <a:cubicBezTo>
                      <a:pt x="250185" y="0"/>
                      <a:pt x="321091" y="70906"/>
                      <a:pt x="321091" y="158373"/>
                    </a:cubicBezTo>
                    <a:lnTo>
                      <a:pt x="321090" y="543084"/>
                    </a:lnTo>
                    <a:close/>
                  </a:path>
                </a:pathLst>
              </a:custGeom>
              <a:solidFill>
                <a:schemeClr val="accent5">
                  <a:lumMod val="50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2" name="台形 51">
                <a:extLst>
                  <a:ext uri="{FF2B5EF4-FFF2-40B4-BE49-F238E27FC236}">
                    <a16:creationId xmlns:a16="http://schemas.microsoft.com/office/drawing/2014/main" id="{49709309-DA05-D812-BB61-95C52CFE6C6E}"/>
                  </a:ext>
                </a:extLst>
              </p:cNvPr>
              <p:cNvSpPr/>
              <p:nvPr/>
            </p:nvSpPr>
            <p:spPr bwMode="auto">
              <a:xfrm flipH="1">
                <a:off x="-5515498" y="6914620"/>
                <a:ext cx="371360" cy="418978"/>
              </a:xfrm>
              <a:prstGeom prst="trapezoid">
                <a:avLst>
                  <a:gd name="adj" fmla="val 16456"/>
                </a:avLst>
              </a:prstGeom>
              <a:solidFill>
                <a:srgbClr val="FFCC99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3" name="グループ化 52">
                <a:extLst>
                  <a:ext uri="{FF2B5EF4-FFF2-40B4-BE49-F238E27FC236}">
                    <a16:creationId xmlns:a16="http://schemas.microsoft.com/office/drawing/2014/main" id="{638AA055-27B2-D6F3-52D0-49373C39CAC7}"/>
                  </a:ext>
                </a:extLst>
              </p:cNvPr>
              <p:cNvGrpSpPr/>
              <p:nvPr/>
            </p:nvGrpSpPr>
            <p:grpSpPr>
              <a:xfrm rot="900000">
                <a:off x="-5923415" y="5677544"/>
                <a:ext cx="1550604" cy="1453272"/>
                <a:chOff x="-6045083" y="5618576"/>
                <a:chExt cx="1550604" cy="1453272"/>
              </a:xfrm>
            </p:grpSpPr>
            <p:sp>
              <p:nvSpPr>
                <p:cNvPr id="62" name="月 61">
                  <a:extLst>
                    <a:ext uri="{FF2B5EF4-FFF2-40B4-BE49-F238E27FC236}">
                      <a16:creationId xmlns:a16="http://schemas.microsoft.com/office/drawing/2014/main" id="{5C721E9D-F8D3-AAF4-F11D-5DD3F4D6CECA}"/>
                    </a:ext>
                  </a:extLst>
                </p:cNvPr>
                <p:cNvSpPr/>
                <p:nvPr/>
              </p:nvSpPr>
              <p:spPr bwMode="auto">
                <a:xfrm rot="16984035" flipH="1">
                  <a:off x="-4853868" y="5796641"/>
                  <a:ext cx="232491" cy="48628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3" name="フリーフォーム: 図形 62">
                  <a:extLst>
                    <a:ext uri="{FF2B5EF4-FFF2-40B4-BE49-F238E27FC236}">
                      <a16:creationId xmlns:a16="http://schemas.microsoft.com/office/drawing/2014/main" id="{5603B3CC-A3C2-70C0-A122-CF361500E33F}"/>
                    </a:ext>
                  </a:extLst>
                </p:cNvPr>
                <p:cNvSpPr/>
                <p:nvPr/>
              </p:nvSpPr>
              <p:spPr bwMode="auto">
                <a:xfrm rot="496486" flipH="1">
                  <a:off x="-6045083" y="5618576"/>
                  <a:ext cx="1152528" cy="1377506"/>
                </a:xfrm>
                <a:custGeom>
                  <a:avLst/>
                  <a:gdLst>
                    <a:gd name="connsiteX0" fmla="*/ 487824 w 967729"/>
                    <a:gd name="connsiteY0" fmla="*/ 13993 h 1377506"/>
                    <a:gd name="connsiteX1" fmla="*/ 967729 w 967729"/>
                    <a:gd name="connsiteY1" fmla="*/ 688753 h 1377506"/>
                    <a:gd name="connsiteX2" fmla="*/ 366694 w 967729"/>
                    <a:gd name="connsiteY2" fmla="*/ 1377506 h 1377506"/>
                    <a:gd name="connsiteX3" fmla="*/ 30650 w 967729"/>
                    <a:gd name="connsiteY3" fmla="*/ 1259878 h 1377506"/>
                    <a:gd name="connsiteX4" fmla="*/ 0 w 967729"/>
                    <a:gd name="connsiteY4" fmla="*/ 1230899 h 1377506"/>
                    <a:gd name="connsiteX5" fmla="*/ 5927 w 967729"/>
                    <a:gd name="connsiteY5" fmla="*/ 1223831 h 1377506"/>
                    <a:gd name="connsiteX6" fmla="*/ 181966 w 967729"/>
                    <a:gd name="connsiteY6" fmla="*/ 609479 h 1377506"/>
                    <a:gd name="connsiteX7" fmla="*/ 79318 w 967729"/>
                    <a:gd name="connsiteY7" fmla="*/ 123712 h 1377506"/>
                    <a:gd name="connsiteX8" fmla="*/ 64004 w 967729"/>
                    <a:gd name="connsiteY8" fmla="*/ 96882 h 1377506"/>
                    <a:gd name="connsiteX9" fmla="*/ 132744 w 967729"/>
                    <a:gd name="connsiteY9" fmla="*/ 54126 h 1377506"/>
                    <a:gd name="connsiteX10" fmla="*/ 366694 w 967729"/>
                    <a:gd name="connsiteY10" fmla="*/ 0 h 1377506"/>
                    <a:gd name="connsiteX11" fmla="*/ 487824 w 967729"/>
                    <a:gd name="connsiteY11" fmla="*/ 13993 h 1377506"/>
                    <a:gd name="connsiteX0" fmla="*/ 487824 w 967729"/>
                    <a:gd name="connsiteY0" fmla="*/ 13993 h 1377506"/>
                    <a:gd name="connsiteX1" fmla="*/ 967729 w 967729"/>
                    <a:gd name="connsiteY1" fmla="*/ 688753 h 1377506"/>
                    <a:gd name="connsiteX2" fmla="*/ 366694 w 967729"/>
                    <a:gd name="connsiteY2" fmla="*/ 1377506 h 1377506"/>
                    <a:gd name="connsiteX3" fmla="*/ 30650 w 967729"/>
                    <a:gd name="connsiteY3" fmla="*/ 1259878 h 1377506"/>
                    <a:gd name="connsiteX4" fmla="*/ 0 w 967729"/>
                    <a:gd name="connsiteY4" fmla="*/ 1230899 h 1377506"/>
                    <a:gd name="connsiteX5" fmla="*/ 181966 w 967729"/>
                    <a:gd name="connsiteY5" fmla="*/ 609479 h 1377506"/>
                    <a:gd name="connsiteX6" fmla="*/ 79318 w 967729"/>
                    <a:gd name="connsiteY6" fmla="*/ 123712 h 1377506"/>
                    <a:gd name="connsiteX7" fmla="*/ 64004 w 967729"/>
                    <a:gd name="connsiteY7" fmla="*/ 96882 h 1377506"/>
                    <a:gd name="connsiteX8" fmla="*/ 132744 w 967729"/>
                    <a:gd name="connsiteY8" fmla="*/ 54126 h 1377506"/>
                    <a:gd name="connsiteX9" fmla="*/ 366694 w 967729"/>
                    <a:gd name="connsiteY9" fmla="*/ 0 h 1377506"/>
                    <a:gd name="connsiteX10" fmla="*/ 487824 w 967729"/>
                    <a:gd name="connsiteY10" fmla="*/ 13993 h 1377506"/>
                    <a:gd name="connsiteX0" fmla="*/ 487824 w 967729"/>
                    <a:gd name="connsiteY0" fmla="*/ 13993 h 1377506"/>
                    <a:gd name="connsiteX1" fmla="*/ 967729 w 967729"/>
                    <a:gd name="connsiteY1" fmla="*/ 688753 h 1377506"/>
                    <a:gd name="connsiteX2" fmla="*/ 366694 w 967729"/>
                    <a:gd name="connsiteY2" fmla="*/ 1377506 h 1377506"/>
                    <a:gd name="connsiteX3" fmla="*/ 30650 w 967729"/>
                    <a:gd name="connsiteY3" fmla="*/ 1259878 h 1377506"/>
                    <a:gd name="connsiteX4" fmla="*/ 0 w 967729"/>
                    <a:gd name="connsiteY4" fmla="*/ 1230899 h 1377506"/>
                    <a:gd name="connsiteX5" fmla="*/ 489749 w 967729"/>
                    <a:gd name="connsiteY5" fmla="*/ 918638 h 1377506"/>
                    <a:gd name="connsiteX6" fmla="*/ 79318 w 967729"/>
                    <a:gd name="connsiteY6" fmla="*/ 123712 h 1377506"/>
                    <a:gd name="connsiteX7" fmla="*/ 64004 w 967729"/>
                    <a:gd name="connsiteY7" fmla="*/ 96882 h 1377506"/>
                    <a:gd name="connsiteX8" fmla="*/ 132744 w 967729"/>
                    <a:gd name="connsiteY8" fmla="*/ 54126 h 1377506"/>
                    <a:gd name="connsiteX9" fmla="*/ 366694 w 967729"/>
                    <a:gd name="connsiteY9" fmla="*/ 0 h 1377506"/>
                    <a:gd name="connsiteX10" fmla="*/ 487824 w 967729"/>
                    <a:gd name="connsiteY10" fmla="*/ 13993 h 1377506"/>
                    <a:gd name="connsiteX0" fmla="*/ 457174 w 937079"/>
                    <a:gd name="connsiteY0" fmla="*/ 13993 h 1377506"/>
                    <a:gd name="connsiteX1" fmla="*/ 937079 w 937079"/>
                    <a:gd name="connsiteY1" fmla="*/ 688753 h 1377506"/>
                    <a:gd name="connsiteX2" fmla="*/ 336044 w 937079"/>
                    <a:gd name="connsiteY2" fmla="*/ 1377506 h 1377506"/>
                    <a:gd name="connsiteX3" fmla="*/ 0 w 937079"/>
                    <a:gd name="connsiteY3" fmla="*/ 1259878 h 1377506"/>
                    <a:gd name="connsiteX4" fmla="*/ 459099 w 937079"/>
                    <a:gd name="connsiteY4" fmla="*/ 918638 h 1377506"/>
                    <a:gd name="connsiteX5" fmla="*/ 48668 w 937079"/>
                    <a:gd name="connsiteY5" fmla="*/ 123712 h 1377506"/>
                    <a:gd name="connsiteX6" fmla="*/ 33354 w 937079"/>
                    <a:gd name="connsiteY6" fmla="*/ 96882 h 1377506"/>
                    <a:gd name="connsiteX7" fmla="*/ 102094 w 937079"/>
                    <a:gd name="connsiteY7" fmla="*/ 54126 h 1377506"/>
                    <a:gd name="connsiteX8" fmla="*/ 336044 w 937079"/>
                    <a:gd name="connsiteY8" fmla="*/ 0 h 1377506"/>
                    <a:gd name="connsiteX9" fmla="*/ 457174 w 937079"/>
                    <a:gd name="connsiteY9" fmla="*/ 13993 h 13775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37079" h="1377506">
                      <a:moveTo>
                        <a:pt x="457174" y="13993"/>
                      </a:moveTo>
                      <a:cubicBezTo>
                        <a:pt x="731055" y="78217"/>
                        <a:pt x="937079" y="355914"/>
                        <a:pt x="937079" y="688753"/>
                      </a:cubicBezTo>
                      <a:cubicBezTo>
                        <a:pt x="937079" y="1069141"/>
                        <a:pt x="667986" y="1377506"/>
                        <a:pt x="336044" y="1377506"/>
                      </a:cubicBezTo>
                      <a:cubicBezTo>
                        <a:pt x="211566" y="1377506"/>
                        <a:pt x="95926" y="1334142"/>
                        <a:pt x="0" y="1259878"/>
                      </a:cubicBezTo>
                      <a:lnTo>
                        <a:pt x="459099" y="918638"/>
                      </a:lnTo>
                      <a:cubicBezTo>
                        <a:pt x="459099" y="738699"/>
                        <a:pt x="113475" y="262377"/>
                        <a:pt x="48668" y="123712"/>
                      </a:cubicBezTo>
                      <a:lnTo>
                        <a:pt x="33354" y="96882"/>
                      </a:lnTo>
                      <a:lnTo>
                        <a:pt x="102094" y="54126"/>
                      </a:lnTo>
                      <a:cubicBezTo>
                        <a:pt x="174001" y="19273"/>
                        <a:pt x="253059" y="0"/>
                        <a:pt x="336044" y="0"/>
                      </a:cubicBezTo>
                      <a:cubicBezTo>
                        <a:pt x="377537" y="0"/>
                        <a:pt x="418048" y="4818"/>
                        <a:pt x="457174" y="13993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4" name="楕円 63">
                  <a:extLst>
                    <a:ext uri="{FF2B5EF4-FFF2-40B4-BE49-F238E27FC236}">
                      <a16:creationId xmlns:a16="http://schemas.microsoft.com/office/drawing/2014/main" id="{4611FCD8-2184-E45D-EA1F-55A50E4EA9FC}"/>
                    </a:ext>
                  </a:extLst>
                </p:cNvPr>
                <p:cNvSpPr/>
                <p:nvPr/>
              </p:nvSpPr>
              <p:spPr bwMode="auto">
                <a:xfrm flipH="1">
                  <a:off x="-5948892" y="5755800"/>
                  <a:ext cx="1316048" cy="1316048"/>
                </a:xfrm>
                <a:prstGeom prst="ellipse">
                  <a:avLst/>
                </a:prstGeom>
                <a:solidFill>
                  <a:srgbClr val="FFCC99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5" name="楕円 64">
                  <a:extLst>
                    <a:ext uri="{FF2B5EF4-FFF2-40B4-BE49-F238E27FC236}">
                      <a16:creationId xmlns:a16="http://schemas.microsoft.com/office/drawing/2014/main" id="{24D01343-5FC2-B050-0C9E-1BA8984B5B44}"/>
                    </a:ext>
                  </a:extLst>
                </p:cNvPr>
                <p:cNvSpPr/>
                <p:nvPr/>
              </p:nvSpPr>
              <p:spPr bwMode="auto">
                <a:xfrm rot="20151784" flipH="1">
                  <a:off x="-5014211" y="6593095"/>
                  <a:ext cx="99752" cy="58361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6" name="月 65">
                  <a:extLst>
                    <a:ext uri="{FF2B5EF4-FFF2-40B4-BE49-F238E27FC236}">
                      <a16:creationId xmlns:a16="http://schemas.microsoft.com/office/drawing/2014/main" id="{2CDC0679-D78E-26E5-A698-5DC418B92AF6}"/>
                    </a:ext>
                  </a:extLst>
                </p:cNvPr>
                <p:cNvSpPr/>
                <p:nvPr/>
              </p:nvSpPr>
              <p:spPr bwMode="auto">
                <a:xfrm rot="16200000" flipH="1">
                  <a:off x="-5035130" y="5700468"/>
                  <a:ext cx="184846" cy="350732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7" name="月 66">
                  <a:extLst>
                    <a:ext uri="{FF2B5EF4-FFF2-40B4-BE49-F238E27FC236}">
                      <a16:creationId xmlns:a16="http://schemas.microsoft.com/office/drawing/2014/main" id="{CD5A4162-B2B2-8E72-44AB-BD2CAE48B499}"/>
                    </a:ext>
                  </a:extLst>
                </p:cNvPr>
                <p:cNvSpPr/>
                <p:nvPr/>
              </p:nvSpPr>
              <p:spPr bwMode="auto">
                <a:xfrm rot="14702676" flipH="1">
                  <a:off x="-5342585" y="5633784"/>
                  <a:ext cx="227960" cy="43253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" name="月 67">
                  <a:extLst>
                    <a:ext uri="{FF2B5EF4-FFF2-40B4-BE49-F238E27FC236}">
                      <a16:creationId xmlns:a16="http://schemas.microsoft.com/office/drawing/2014/main" id="{B68BE1ED-D6AF-904D-0409-538FE26FD300}"/>
                    </a:ext>
                  </a:extLst>
                </p:cNvPr>
                <p:cNvSpPr/>
                <p:nvPr/>
              </p:nvSpPr>
              <p:spPr bwMode="auto">
                <a:xfrm rot="14702676" flipH="1">
                  <a:off x="-5546887" y="5618068"/>
                  <a:ext cx="227960" cy="43253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9" name="月 68">
                  <a:extLst>
                    <a:ext uri="{FF2B5EF4-FFF2-40B4-BE49-F238E27FC236}">
                      <a16:creationId xmlns:a16="http://schemas.microsoft.com/office/drawing/2014/main" id="{4C2526F6-E790-2F75-6EF4-7F5A3DD2EE24}"/>
                    </a:ext>
                  </a:extLst>
                </p:cNvPr>
                <p:cNvSpPr/>
                <p:nvPr/>
              </p:nvSpPr>
              <p:spPr bwMode="auto">
                <a:xfrm rot="12600000" flipH="1">
                  <a:off x="-5897225" y="5732940"/>
                  <a:ext cx="399892" cy="825532"/>
                </a:xfrm>
                <a:prstGeom prst="moon">
                  <a:avLst>
                    <a:gd name="adj" fmla="val 68864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0" name="フリーフォーム: 図形 69">
                  <a:extLst>
                    <a:ext uri="{FF2B5EF4-FFF2-40B4-BE49-F238E27FC236}">
                      <a16:creationId xmlns:a16="http://schemas.microsoft.com/office/drawing/2014/main" id="{D17983E6-02AF-4ED7-5100-4307763E8D34}"/>
                    </a:ext>
                  </a:extLst>
                </p:cNvPr>
                <p:cNvSpPr/>
                <p:nvPr/>
              </p:nvSpPr>
              <p:spPr bwMode="auto">
                <a:xfrm rot="4500000" flipH="1">
                  <a:off x="-6038871" y="6450569"/>
                  <a:ext cx="411464" cy="249366"/>
                </a:xfrm>
                <a:custGeom>
                  <a:avLst/>
                  <a:gdLst>
                    <a:gd name="connsiteX0" fmla="*/ 412072 w 482772"/>
                    <a:gd name="connsiteY0" fmla="*/ 7285 h 298835"/>
                    <a:gd name="connsiteX1" fmla="*/ 482772 w 482772"/>
                    <a:gd name="connsiteY1" fmla="*/ 128049 h 298835"/>
                    <a:gd name="connsiteX2" fmla="*/ 241386 w 482772"/>
                    <a:gd name="connsiteY2" fmla="*/ 298835 h 298835"/>
                    <a:gd name="connsiteX3" fmla="*/ 0 w 482772"/>
                    <a:gd name="connsiteY3" fmla="*/ 128049 h 298835"/>
                    <a:gd name="connsiteX4" fmla="*/ 70700 w 482772"/>
                    <a:gd name="connsiteY4" fmla="*/ 7285 h 298835"/>
                    <a:gd name="connsiteX5" fmla="*/ 83180 w 482772"/>
                    <a:gd name="connsiteY5" fmla="*/ 0 h 298835"/>
                    <a:gd name="connsiteX6" fmla="*/ 157745 w 482772"/>
                    <a:gd name="connsiteY6" fmla="*/ 35569 h 298835"/>
                    <a:gd name="connsiteX7" fmla="*/ 251703 w 482772"/>
                    <a:gd name="connsiteY7" fmla="*/ 48990 h 298835"/>
                    <a:gd name="connsiteX8" fmla="*/ 386664 w 482772"/>
                    <a:gd name="connsiteY8" fmla="*/ 19822 h 298835"/>
                    <a:gd name="connsiteX9" fmla="*/ 409909 w 482772"/>
                    <a:gd name="connsiteY9" fmla="*/ 6253 h 298835"/>
                    <a:gd name="connsiteX0" fmla="*/ 412072 w 482772"/>
                    <a:gd name="connsiteY0" fmla="*/ 7285 h 298835"/>
                    <a:gd name="connsiteX1" fmla="*/ 482772 w 482772"/>
                    <a:gd name="connsiteY1" fmla="*/ 128049 h 298835"/>
                    <a:gd name="connsiteX2" fmla="*/ 241386 w 482772"/>
                    <a:gd name="connsiteY2" fmla="*/ 298835 h 298835"/>
                    <a:gd name="connsiteX3" fmla="*/ 0 w 482772"/>
                    <a:gd name="connsiteY3" fmla="*/ 128049 h 298835"/>
                    <a:gd name="connsiteX4" fmla="*/ 70700 w 482772"/>
                    <a:gd name="connsiteY4" fmla="*/ 7285 h 298835"/>
                    <a:gd name="connsiteX5" fmla="*/ 83180 w 482772"/>
                    <a:gd name="connsiteY5" fmla="*/ 0 h 298835"/>
                    <a:gd name="connsiteX6" fmla="*/ 157745 w 482772"/>
                    <a:gd name="connsiteY6" fmla="*/ 35569 h 298835"/>
                    <a:gd name="connsiteX7" fmla="*/ 386664 w 482772"/>
                    <a:gd name="connsiteY7" fmla="*/ 19822 h 298835"/>
                    <a:gd name="connsiteX8" fmla="*/ 409909 w 482772"/>
                    <a:gd name="connsiteY8" fmla="*/ 6253 h 298835"/>
                    <a:gd name="connsiteX9" fmla="*/ 412072 w 482772"/>
                    <a:gd name="connsiteY9" fmla="*/ 7285 h 298835"/>
                    <a:gd name="connsiteX0" fmla="*/ 157745 w 482772"/>
                    <a:gd name="connsiteY0" fmla="*/ 35569 h 298835"/>
                    <a:gd name="connsiteX1" fmla="*/ 386664 w 482772"/>
                    <a:gd name="connsiteY1" fmla="*/ 19822 h 298835"/>
                    <a:gd name="connsiteX2" fmla="*/ 409909 w 482772"/>
                    <a:gd name="connsiteY2" fmla="*/ 6253 h 298835"/>
                    <a:gd name="connsiteX3" fmla="*/ 412072 w 482772"/>
                    <a:gd name="connsiteY3" fmla="*/ 7285 h 298835"/>
                    <a:gd name="connsiteX4" fmla="*/ 482772 w 482772"/>
                    <a:gd name="connsiteY4" fmla="*/ 128049 h 298835"/>
                    <a:gd name="connsiteX5" fmla="*/ 241386 w 482772"/>
                    <a:gd name="connsiteY5" fmla="*/ 298835 h 298835"/>
                    <a:gd name="connsiteX6" fmla="*/ 0 w 482772"/>
                    <a:gd name="connsiteY6" fmla="*/ 128049 h 298835"/>
                    <a:gd name="connsiteX7" fmla="*/ 70700 w 482772"/>
                    <a:gd name="connsiteY7" fmla="*/ 7285 h 298835"/>
                    <a:gd name="connsiteX8" fmla="*/ 83180 w 482772"/>
                    <a:gd name="connsiteY8" fmla="*/ 0 h 298835"/>
                    <a:gd name="connsiteX9" fmla="*/ 249185 w 482772"/>
                    <a:gd name="connsiteY9" fmla="*/ 127009 h 298835"/>
                    <a:gd name="connsiteX0" fmla="*/ 157745 w 482772"/>
                    <a:gd name="connsiteY0" fmla="*/ 35569 h 298835"/>
                    <a:gd name="connsiteX1" fmla="*/ 386664 w 482772"/>
                    <a:gd name="connsiteY1" fmla="*/ 19822 h 298835"/>
                    <a:gd name="connsiteX2" fmla="*/ 409909 w 482772"/>
                    <a:gd name="connsiteY2" fmla="*/ 6253 h 298835"/>
                    <a:gd name="connsiteX3" fmla="*/ 412072 w 482772"/>
                    <a:gd name="connsiteY3" fmla="*/ 7285 h 298835"/>
                    <a:gd name="connsiteX4" fmla="*/ 482772 w 482772"/>
                    <a:gd name="connsiteY4" fmla="*/ 128049 h 298835"/>
                    <a:gd name="connsiteX5" fmla="*/ 241386 w 482772"/>
                    <a:gd name="connsiteY5" fmla="*/ 298835 h 298835"/>
                    <a:gd name="connsiteX6" fmla="*/ 0 w 482772"/>
                    <a:gd name="connsiteY6" fmla="*/ 128049 h 298835"/>
                    <a:gd name="connsiteX7" fmla="*/ 70700 w 482772"/>
                    <a:gd name="connsiteY7" fmla="*/ 7285 h 298835"/>
                    <a:gd name="connsiteX8" fmla="*/ 83180 w 482772"/>
                    <a:gd name="connsiteY8" fmla="*/ 0 h 298835"/>
                    <a:gd name="connsiteX0" fmla="*/ 386664 w 482772"/>
                    <a:gd name="connsiteY0" fmla="*/ 19822 h 298835"/>
                    <a:gd name="connsiteX1" fmla="*/ 409909 w 482772"/>
                    <a:gd name="connsiteY1" fmla="*/ 6253 h 298835"/>
                    <a:gd name="connsiteX2" fmla="*/ 412072 w 482772"/>
                    <a:gd name="connsiteY2" fmla="*/ 7285 h 298835"/>
                    <a:gd name="connsiteX3" fmla="*/ 482772 w 482772"/>
                    <a:gd name="connsiteY3" fmla="*/ 128049 h 298835"/>
                    <a:gd name="connsiteX4" fmla="*/ 241386 w 482772"/>
                    <a:gd name="connsiteY4" fmla="*/ 298835 h 298835"/>
                    <a:gd name="connsiteX5" fmla="*/ 0 w 482772"/>
                    <a:gd name="connsiteY5" fmla="*/ 128049 h 298835"/>
                    <a:gd name="connsiteX6" fmla="*/ 70700 w 482772"/>
                    <a:gd name="connsiteY6" fmla="*/ 7285 h 298835"/>
                    <a:gd name="connsiteX7" fmla="*/ 83180 w 482772"/>
                    <a:gd name="connsiteY7" fmla="*/ 0 h 298835"/>
                    <a:gd name="connsiteX0" fmla="*/ 386664 w 482772"/>
                    <a:gd name="connsiteY0" fmla="*/ 13569 h 292582"/>
                    <a:gd name="connsiteX1" fmla="*/ 409909 w 482772"/>
                    <a:gd name="connsiteY1" fmla="*/ 0 h 292582"/>
                    <a:gd name="connsiteX2" fmla="*/ 412072 w 482772"/>
                    <a:gd name="connsiteY2" fmla="*/ 1032 h 292582"/>
                    <a:gd name="connsiteX3" fmla="*/ 482772 w 482772"/>
                    <a:gd name="connsiteY3" fmla="*/ 121796 h 292582"/>
                    <a:gd name="connsiteX4" fmla="*/ 241386 w 482772"/>
                    <a:gd name="connsiteY4" fmla="*/ 292582 h 292582"/>
                    <a:gd name="connsiteX5" fmla="*/ 0 w 482772"/>
                    <a:gd name="connsiteY5" fmla="*/ 121796 h 292582"/>
                    <a:gd name="connsiteX6" fmla="*/ 70700 w 482772"/>
                    <a:gd name="connsiteY6" fmla="*/ 1032 h 292582"/>
                    <a:gd name="connsiteX0" fmla="*/ 409909 w 482772"/>
                    <a:gd name="connsiteY0" fmla="*/ 0 h 292582"/>
                    <a:gd name="connsiteX1" fmla="*/ 412072 w 482772"/>
                    <a:gd name="connsiteY1" fmla="*/ 1032 h 292582"/>
                    <a:gd name="connsiteX2" fmla="*/ 482772 w 482772"/>
                    <a:gd name="connsiteY2" fmla="*/ 121796 h 292582"/>
                    <a:gd name="connsiteX3" fmla="*/ 241386 w 482772"/>
                    <a:gd name="connsiteY3" fmla="*/ 292582 h 292582"/>
                    <a:gd name="connsiteX4" fmla="*/ 0 w 482772"/>
                    <a:gd name="connsiteY4" fmla="*/ 121796 h 292582"/>
                    <a:gd name="connsiteX5" fmla="*/ 70700 w 482772"/>
                    <a:gd name="connsiteY5" fmla="*/ 1032 h 2925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82772" h="292582">
                      <a:moveTo>
                        <a:pt x="409909" y="0"/>
                      </a:moveTo>
                      <a:lnTo>
                        <a:pt x="412072" y="1032"/>
                      </a:lnTo>
                      <a:cubicBezTo>
                        <a:pt x="455754" y="31938"/>
                        <a:pt x="482772" y="74634"/>
                        <a:pt x="482772" y="121796"/>
                      </a:cubicBezTo>
                      <a:cubicBezTo>
                        <a:pt x="482772" y="216119"/>
                        <a:pt x="374700" y="292582"/>
                        <a:pt x="241386" y="292582"/>
                      </a:cubicBezTo>
                      <a:cubicBezTo>
                        <a:pt x="108072" y="292582"/>
                        <a:pt x="0" y="216119"/>
                        <a:pt x="0" y="121796"/>
                      </a:cubicBezTo>
                      <a:cubicBezTo>
                        <a:pt x="0" y="74635"/>
                        <a:pt x="27018" y="31938"/>
                        <a:pt x="70700" y="1032"/>
                      </a:cubicBezTo>
                    </a:path>
                  </a:pathLst>
                </a:custGeom>
                <a:solidFill>
                  <a:srgbClr val="FFCC99"/>
                </a:solidFill>
                <a:ln w="57150" cap="rnd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1" name="月 70">
                  <a:extLst>
                    <a:ext uri="{FF2B5EF4-FFF2-40B4-BE49-F238E27FC236}">
                      <a16:creationId xmlns:a16="http://schemas.microsoft.com/office/drawing/2014/main" id="{D2C94894-0F3D-550C-DE69-AE601445B4DC}"/>
                    </a:ext>
                  </a:extLst>
                </p:cNvPr>
                <p:cNvSpPr/>
                <p:nvPr/>
              </p:nvSpPr>
              <p:spPr bwMode="auto">
                <a:xfrm rot="10223686" flipH="1">
                  <a:off x="-5790974" y="6066029"/>
                  <a:ext cx="117602" cy="515293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4" name="楕円 53">
                <a:extLst>
                  <a:ext uri="{FF2B5EF4-FFF2-40B4-BE49-F238E27FC236}">
                    <a16:creationId xmlns:a16="http://schemas.microsoft.com/office/drawing/2014/main" id="{A6E500DA-A804-E0D0-FF8F-0FD7F39BF495}"/>
                  </a:ext>
                </a:extLst>
              </p:cNvPr>
              <p:cNvSpPr/>
              <p:nvPr/>
            </p:nvSpPr>
            <p:spPr bwMode="auto">
              <a:xfrm rot="900000" flipH="1">
                <a:off x="-4798776" y="6519366"/>
                <a:ext cx="112045" cy="224694"/>
              </a:xfrm>
              <a:prstGeom prst="ellipse">
                <a:avLst/>
              </a:prstGeom>
              <a:solidFill>
                <a:schemeClr val="tx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" name="楕円 54">
                <a:extLst>
                  <a:ext uri="{FF2B5EF4-FFF2-40B4-BE49-F238E27FC236}">
                    <a16:creationId xmlns:a16="http://schemas.microsoft.com/office/drawing/2014/main" id="{8B2911D6-97A0-9C32-5064-93774D4BC6AD}"/>
                  </a:ext>
                </a:extLst>
              </p:cNvPr>
              <p:cNvSpPr/>
              <p:nvPr/>
            </p:nvSpPr>
            <p:spPr bwMode="auto">
              <a:xfrm rot="900000" flipH="1">
                <a:off x="-5205177" y="6417766"/>
                <a:ext cx="112045" cy="224694"/>
              </a:xfrm>
              <a:prstGeom prst="ellipse">
                <a:avLst/>
              </a:prstGeom>
              <a:solidFill>
                <a:schemeClr val="tx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6" name="フリーフォーム: 図形 55">
                <a:extLst>
                  <a:ext uri="{FF2B5EF4-FFF2-40B4-BE49-F238E27FC236}">
                    <a16:creationId xmlns:a16="http://schemas.microsoft.com/office/drawing/2014/main" id="{6594C3F2-3AF7-B919-7CBC-2C3705BBB250}"/>
                  </a:ext>
                </a:extLst>
              </p:cNvPr>
              <p:cNvSpPr/>
              <p:nvPr/>
            </p:nvSpPr>
            <p:spPr bwMode="auto">
              <a:xfrm rot="11700000" flipH="1">
                <a:off x="-5353565" y="6860964"/>
                <a:ext cx="413688" cy="65041"/>
              </a:xfrm>
              <a:custGeom>
                <a:avLst/>
                <a:gdLst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251703 w 482772"/>
                  <a:gd name="connsiteY7" fmla="*/ 48990 h 298835"/>
                  <a:gd name="connsiteX8" fmla="*/ 386664 w 482772"/>
                  <a:gd name="connsiteY8" fmla="*/ 19822 h 298835"/>
                  <a:gd name="connsiteX9" fmla="*/ 409909 w 482772"/>
                  <a:gd name="connsiteY9" fmla="*/ 6253 h 298835"/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386664 w 482772"/>
                  <a:gd name="connsiteY7" fmla="*/ 19822 h 298835"/>
                  <a:gd name="connsiteX8" fmla="*/ 409909 w 482772"/>
                  <a:gd name="connsiteY8" fmla="*/ 6253 h 298835"/>
                  <a:gd name="connsiteX9" fmla="*/ 412072 w 482772"/>
                  <a:gd name="connsiteY9" fmla="*/ 7285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9" fmla="*/ 249185 w 482772"/>
                  <a:gd name="connsiteY9" fmla="*/ 127009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0" fmla="*/ 386664 w 482772"/>
                  <a:gd name="connsiteY0" fmla="*/ 19822 h 298835"/>
                  <a:gd name="connsiteX1" fmla="*/ 409909 w 482772"/>
                  <a:gd name="connsiteY1" fmla="*/ 6253 h 298835"/>
                  <a:gd name="connsiteX2" fmla="*/ 412072 w 482772"/>
                  <a:gd name="connsiteY2" fmla="*/ 7285 h 298835"/>
                  <a:gd name="connsiteX3" fmla="*/ 482772 w 482772"/>
                  <a:gd name="connsiteY3" fmla="*/ 128049 h 298835"/>
                  <a:gd name="connsiteX4" fmla="*/ 241386 w 482772"/>
                  <a:gd name="connsiteY4" fmla="*/ 298835 h 298835"/>
                  <a:gd name="connsiteX5" fmla="*/ 0 w 482772"/>
                  <a:gd name="connsiteY5" fmla="*/ 128049 h 298835"/>
                  <a:gd name="connsiteX6" fmla="*/ 70700 w 482772"/>
                  <a:gd name="connsiteY6" fmla="*/ 7285 h 298835"/>
                  <a:gd name="connsiteX7" fmla="*/ 83180 w 482772"/>
                  <a:gd name="connsiteY7" fmla="*/ 0 h 298835"/>
                  <a:gd name="connsiteX0" fmla="*/ 386664 w 482772"/>
                  <a:gd name="connsiteY0" fmla="*/ 13569 h 292582"/>
                  <a:gd name="connsiteX1" fmla="*/ 409909 w 482772"/>
                  <a:gd name="connsiteY1" fmla="*/ 0 h 292582"/>
                  <a:gd name="connsiteX2" fmla="*/ 412072 w 482772"/>
                  <a:gd name="connsiteY2" fmla="*/ 1032 h 292582"/>
                  <a:gd name="connsiteX3" fmla="*/ 482772 w 482772"/>
                  <a:gd name="connsiteY3" fmla="*/ 121796 h 292582"/>
                  <a:gd name="connsiteX4" fmla="*/ 241386 w 482772"/>
                  <a:gd name="connsiteY4" fmla="*/ 292582 h 292582"/>
                  <a:gd name="connsiteX5" fmla="*/ 0 w 482772"/>
                  <a:gd name="connsiteY5" fmla="*/ 121796 h 292582"/>
                  <a:gd name="connsiteX6" fmla="*/ 70700 w 482772"/>
                  <a:gd name="connsiteY6" fmla="*/ 1032 h 292582"/>
                  <a:gd name="connsiteX0" fmla="*/ 409909 w 482772"/>
                  <a:gd name="connsiteY0" fmla="*/ 0 h 292582"/>
                  <a:gd name="connsiteX1" fmla="*/ 412072 w 482772"/>
                  <a:gd name="connsiteY1" fmla="*/ 1032 h 292582"/>
                  <a:gd name="connsiteX2" fmla="*/ 482772 w 482772"/>
                  <a:gd name="connsiteY2" fmla="*/ 121796 h 292582"/>
                  <a:gd name="connsiteX3" fmla="*/ 241386 w 482772"/>
                  <a:gd name="connsiteY3" fmla="*/ 292582 h 292582"/>
                  <a:gd name="connsiteX4" fmla="*/ 0 w 482772"/>
                  <a:gd name="connsiteY4" fmla="*/ 121796 h 292582"/>
                  <a:gd name="connsiteX5" fmla="*/ 70700 w 482772"/>
                  <a:gd name="connsiteY5" fmla="*/ 1032 h 292582"/>
                  <a:gd name="connsiteX0" fmla="*/ 409909 w 482772"/>
                  <a:gd name="connsiteY0" fmla="*/ 0 h 292582"/>
                  <a:gd name="connsiteX1" fmla="*/ 482772 w 482772"/>
                  <a:gd name="connsiteY1" fmla="*/ 121796 h 292582"/>
                  <a:gd name="connsiteX2" fmla="*/ 241386 w 482772"/>
                  <a:gd name="connsiteY2" fmla="*/ 292582 h 292582"/>
                  <a:gd name="connsiteX3" fmla="*/ 0 w 482772"/>
                  <a:gd name="connsiteY3" fmla="*/ 121796 h 292582"/>
                  <a:gd name="connsiteX4" fmla="*/ 70700 w 482772"/>
                  <a:gd name="connsiteY4" fmla="*/ 1032 h 292582"/>
                  <a:gd name="connsiteX0" fmla="*/ 482772 w 482772"/>
                  <a:gd name="connsiteY0" fmla="*/ 120763 h 291549"/>
                  <a:gd name="connsiteX1" fmla="*/ 241386 w 482772"/>
                  <a:gd name="connsiteY1" fmla="*/ 291549 h 291549"/>
                  <a:gd name="connsiteX2" fmla="*/ 0 w 482772"/>
                  <a:gd name="connsiteY2" fmla="*/ 120763 h 291549"/>
                  <a:gd name="connsiteX3" fmla="*/ 70700 w 482772"/>
                  <a:gd name="connsiteY3" fmla="*/ -1 h 291549"/>
                  <a:gd name="connsiteX0" fmla="*/ 482772 w 482772"/>
                  <a:gd name="connsiteY0" fmla="*/ 0 h 170786"/>
                  <a:gd name="connsiteX1" fmla="*/ 241386 w 482772"/>
                  <a:gd name="connsiteY1" fmla="*/ 170786 h 170786"/>
                  <a:gd name="connsiteX2" fmla="*/ 0 w 482772"/>
                  <a:gd name="connsiteY2" fmla="*/ 0 h 1707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482772" h="170786">
                    <a:moveTo>
                      <a:pt x="482772" y="0"/>
                    </a:moveTo>
                    <a:cubicBezTo>
                      <a:pt x="482772" y="94323"/>
                      <a:pt x="374700" y="170786"/>
                      <a:pt x="241386" y="170786"/>
                    </a:cubicBezTo>
                    <a:cubicBezTo>
                      <a:pt x="108072" y="170786"/>
                      <a:pt x="0" y="94323"/>
                      <a:pt x="0" y="0"/>
                    </a:cubicBezTo>
                  </a:path>
                </a:pathLst>
              </a:custGeom>
              <a:solidFill>
                <a:srgbClr val="FFCC99"/>
              </a:solidFill>
              <a:ln w="57150" cap="rnd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7" name="フリーフォーム: 図形 56">
                <a:extLst>
                  <a:ext uri="{FF2B5EF4-FFF2-40B4-BE49-F238E27FC236}">
                    <a16:creationId xmlns:a16="http://schemas.microsoft.com/office/drawing/2014/main" id="{C4E0C005-C543-2D88-F4EF-C625A6D7D918}"/>
                  </a:ext>
                </a:extLst>
              </p:cNvPr>
              <p:cNvSpPr/>
              <p:nvPr/>
            </p:nvSpPr>
            <p:spPr bwMode="auto">
              <a:xfrm flipH="1" flipV="1">
                <a:off x="-5871940" y="7206989"/>
                <a:ext cx="995140" cy="1018574"/>
              </a:xfrm>
              <a:custGeom>
                <a:avLst/>
                <a:gdLst>
                  <a:gd name="connsiteX0" fmla="*/ 657635 w 1057084"/>
                  <a:gd name="connsiteY0" fmla="*/ 1018474 h 1018574"/>
                  <a:gd name="connsiteX1" fmla="*/ 267883 w 1057084"/>
                  <a:gd name="connsiteY1" fmla="*/ 1007877 h 1018574"/>
                  <a:gd name="connsiteX2" fmla="*/ 208303 w 1057084"/>
                  <a:gd name="connsiteY2" fmla="*/ 999410 h 1018574"/>
                  <a:gd name="connsiteX3" fmla="*/ 1831 w 1057084"/>
                  <a:gd name="connsiteY3" fmla="*/ 663645 h 1018574"/>
                  <a:gd name="connsiteX4" fmla="*/ 66797 w 1057084"/>
                  <a:gd name="connsiteY4" fmla="*/ 0 h 1018574"/>
                  <a:gd name="connsiteX5" fmla="*/ 1057084 w 1057084"/>
                  <a:gd name="connsiteY5" fmla="*/ 0 h 1018574"/>
                  <a:gd name="connsiteX6" fmla="*/ 989489 w 1057084"/>
                  <a:gd name="connsiteY6" fmla="*/ 690498 h 1018574"/>
                  <a:gd name="connsiteX7" fmla="*/ 657635 w 1057084"/>
                  <a:gd name="connsiteY7" fmla="*/ 1018474 h 1018574"/>
                  <a:gd name="connsiteX0" fmla="*/ 657635 w 1057084"/>
                  <a:gd name="connsiteY0" fmla="*/ 1018475 h 1018575"/>
                  <a:gd name="connsiteX1" fmla="*/ 267883 w 1057084"/>
                  <a:gd name="connsiteY1" fmla="*/ 1007878 h 1018575"/>
                  <a:gd name="connsiteX2" fmla="*/ 208303 w 1057084"/>
                  <a:gd name="connsiteY2" fmla="*/ 999411 h 1018575"/>
                  <a:gd name="connsiteX3" fmla="*/ 1831 w 1057084"/>
                  <a:gd name="connsiteY3" fmla="*/ 663646 h 1018575"/>
                  <a:gd name="connsiteX4" fmla="*/ 66797 w 1057084"/>
                  <a:gd name="connsiteY4" fmla="*/ 1 h 1018575"/>
                  <a:gd name="connsiteX5" fmla="*/ 666379 w 1057084"/>
                  <a:gd name="connsiteY5" fmla="*/ 97717 h 1018575"/>
                  <a:gd name="connsiteX6" fmla="*/ 1057084 w 1057084"/>
                  <a:gd name="connsiteY6" fmla="*/ 1 h 1018575"/>
                  <a:gd name="connsiteX7" fmla="*/ 989489 w 1057084"/>
                  <a:gd name="connsiteY7" fmla="*/ 690499 h 1018575"/>
                  <a:gd name="connsiteX8" fmla="*/ 657635 w 1057084"/>
                  <a:gd name="connsiteY8" fmla="*/ 1018475 h 1018575"/>
                  <a:gd name="connsiteX0" fmla="*/ 666379 w 1057084"/>
                  <a:gd name="connsiteY0" fmla="*/ 97717 h 1018575"/>
                  <a:gd name="connsiteX1" fmla="*/ 1057084 w 1057084"/>
                  <a:gd name="connsiteY1" fmla="*/ 1 h 1018575"/>
                  <a:gd name="connsiteX2" fmla="*/ 989489 w 1057084"/>
                  <a:gd name="connsiteY2" fmla="*/ 690499 h 1018575"/>
                  <a:gd name="connsiteX3" fmla="*/ 657635 w 1057084"/>
                  <a:gd name="connsiteY3" fmla="*/ 1018475 h 1018575"/>
                  <a:gd name="connsiteX4" fmla="*/ 267883 w 1057084"/>
                  <a:gd name="connsiteY4" fmla="*/ 1007878 h 1018575"/>
                  <a:gd name="connsiteX5" fmla="*/ 208303 w 1057084"/>
                  <a:gd name="connsiteY5" fmla="*/ 999411 h 1018575"/>
                  <a:gd name="connsiteX6" fmla="*/ 1831 w 1057084"/>
                  <a:gd name="connsiteY6" fmla="*/ 663646 h 1018575"/>
                  <a:gd name="connsiteX7" fmla="*/ 66797 w 1057084"/>
                  <a:gd name="connsiteY7" fmla="*/ 1 h 1018575"/>
                  <a:gd name="connsiteX8" fmla="*/ 763511 w 1057084"/>
                  <a:gd name="connsiteY8" fmla="*/ 189157 h 1018575"/>
                  <a:gd name="connsiteX0" fmla="*/ 1057084 w 1057084"/>
                  <a:gd name="connsiteY0" fmla="*/ 1 h 1018575"/>
                  <a:gd name="connsiteX1" fmla="*/ 989489 w 1057084"/>
                  <a:gd name="connsiteY1" fmla="*/ 690499 h 1018575"/>
                  <a:gd name="connsiteX2" fmla="*/ 657635 w 1057084"/>
                  <a:gd name="connsiteY2" fmla="*/ 1018475 h 1018575"/>
                  <a:gd name="connsiteX3" fmla="*/ 267883 w 1057084"/>
                  <a:gd name="connsiteY3" fmla="*/ 1007878 h 1018575"/>
                  <a:gd name="connsiteX4" fmla="*/ 208303 w 1057084"/>
                  <a:gd name="connsiteY4" fmla="*/ 999411 h 1018575"/>
                  <a:gd name="connsiteX5" fmla="*/ 1831 w 1057084"/>
                  <a:gd name="connsiteY5" fmla="*/ 663646 h 1018575"/>
                  <a:gd name="connsiteX6" fmla="*/ 66797 w 1057084"/>
                  <a:gd name="connsiteY6" fmla="*/ 1 h 1018575"/>
                  <a:gd name="connsiteX7" fmla="*/ 763511 w 1057084"/>
                  <a:gd name="connsiteY7" fmla="*/ 189157 h 1018575"/>
                  <a:gd name="connsiteX0" fmla="*/ 1057084 w 1057084"/>
                  <a:gd name="connsiteY0" fmla="*/ 0 h 1018574"/>
                  <a:gd name="connsiteX1" fmla="*/ 989489 w 1057084"/>
                  <a:gd name="connsiteY1" fmla="*/ 690498 h 1018574"/>
                  <a:gd name="connsiteX2" fmla="*/ 657635 w 1057084"/>
                  <a:gd name="connsiteY2" fmla="*/ 1018474 h 1018574"/>
                  <a:gd name="connsiteX3" fmla="*/ 267883 w 1057084"/>
                  <a:gd name="connsiteY3" fmla="*/ 1007877 h 1018574"/>
                  <a:gd name="connsiteX4" fmla="*/ 208303 w 1057084"/>
                  <a:gd name="connsiteY4" fmla="*/ 999410 h 1018574"/>
                  <a:gd name="connsiteX5" fmla="*/ 1831 w 1057084"/>
                  <a:gd name="connsiteY5" fmla="*/ 663645 h 1018574"/>
                  <a:gd name="connsiteX6" fmla="*/ 66797 w 1057084"/>
                  <a:gd name="connsiteY6" fmla="*/ 0 h 10185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057084" h="1018574">
                    <a:moveTo>
                      <a:pt x="1057084" y="0"/>
                    </a:moveTo>
                    <a:lnTo>
                      <a:pt x="989489" y="690498"/>
                    </a:lnTo>
                    <a:cubicBezTo>
                      <a:pt x="971319" y="876122"/>
                      <a:pt x="822743" y="1022962"/>
                      <a:pt x="657635" y="1018474"/>
                    </a:cubicBezTo>
                    <a:lnTo>
                      <a:pt x="267883" y="1007877"/>
                    </a:lnTo>
                    <a:cubicBezTo>
                      <a:pt x="247245" y="1007315"/>
                      <a:pt x="227325" y="1004416"/>
                      <a:pt x="208303" y="999410"/>
                    </a:cubicBezTo>
                    <a:cubicBezTo>
                      <a:pt x="75143" y="964365"/>
                      <a:pt x="-14067" y="826066"/>
                      <a:pt x="1831" y="663645"/>
                    </a:cubicBezTo>
                    <a:lnTo>
                      <a:pt x="66797" y="0"/>
                    </a:lnTo>
                  </a:path>
                </a:pathLst>
              </a:custGeom>
              <a:solidFill>
                <a:schemeClr val="accent5">
                  <a:lumMod val="50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8" name="フリーフォーム: 図形 57">
                <a:extLst>
                  <a:ext uri="{FF2B5EF4-FFF2-40B4-BE49-F238E27FC236}">
                    <a16:creationId xmlns:a16="http://schemas.microsoft.com/office/drawing/2014/main" id="{14DE6714-237E-1800-1393-DFEB489D4291}"/>
                  </a:ext>
                </a:extLst>
              </p:cNvPr>
              <p:cNvSpPr/>
              <p:nvPr/>
            </p:nvSpPr>
            <p:spPr bwMode="auto">
              <a:xfrm>
                <a:off x="-4388324" y="7490830"/>
                <a:ext cx="430822" cy="472852"/>
              </a:xfrm>
              <a:custGeom>
                <a:avLst/>
                <a:gdLst>
                  <a:gd name="connsiteX0" fmla="*/ 234815 w 235724"/>
                  <a:gd name="connsiteY0" fmla="*/ 83127 h 258722"/>
                  <a:gd name="connsiteX1" fmla="*/ 202347 w 235724"/>
                  <a:gd name="connsiteY1" fmla="*/ 101872 h 258722"/>
                  <a:gd name="connsiteX2" fmla="*/ 182861 w 235724"/>
                  <a:gd name="connsiteY2" fmla="*/ 96651 h 258722"/>
                  <a:gd name="connsiteX3" fmla="*/ 182743 w 235724"/>
                  <a:gd name="connsiteY3" fmla="*/ 96934 h 258722"/>
                  <a:gd name="connsiteX4" fmla="*/ 207137 w 235724"/>
                  <a:gd name="connsiteY4" fmla="*/ 103470 h 258722"/>
                  <a:gd name="connsiteX5" fmla="*/ 227194 w 235724"/>
                  <a:gd name="connsiteY5" fmla="*/ 138211 h 258722"/>
                  <a:gd name="connsiteX6" fmla="*/ 213978 w 235724"/>
                  <a:gd name="connsiteY6" fmla="*/ 155435 h 258722"/>
                  <a:gd name="connsiteX7" fmla="*/ 193046 w 235724"/>
                  <a:gd name="connsiteY7" fmla="*/ 158191 h 258722"/>
                  <a:gd name="connsiteX8" fmla="*/ 209796 w 235724"/>
                  <a:gd name="connsiteY8" fmla="*/ 171043 h 258722"/>
                  <a:gd name="connsiteX9" fmla="*/ 212629 w 235724"/>
                  <a:gd name="connsiteY9" fmla="*/ 192568 h 258722"/>
                  <a:gd name="connsiteX10" fmla="*/ 177889 w 235724"/>
                  <a:gd name="connsiteY10" fmla="*/ 212626 h 258722"/>
                  <a:gd name="connsiteX11" fmla="*/ 120416 w 235724"/>
                  <a:gd name="connsiteY11" fmla="*/ 197225 h 258722"/>
                  <a:gd name="connsiteX12" fmla="*/ 120416 w 235724"/>
                  <a:gd name="connsiteY12" fmla="*/ 197226 h 258722"/>
                  <a:gd name="connsiteX13" fmla="*/ 170620 w 235724"/>
                  <a:gd name="connsiteY13" fmla="*/ 210679 h 258722"/>
                  <a:gd name="connsiteX14" fmla="*/ 187898 w 235724"/>
                  <a:gd name="connsiteY14" fmla="*/ 240605 h 258722"/>
                  <a:gd name="connsiteX15" fmla="*/ 157971 w 235724"/>
                  <a:gd name="connsiteY15" fmla="*/ 257884 h 258722"/>
                  <a:gd name="connsiteX16" fmla="*/ 92254 w 235724"/>
                  <a:gd name="connsiteY16" fmla="*/ 240275 h 258722"/>
                  <a:gd name="connsiteX17" fmla="*/ 86745 w 235724"/>
                  <a:gd name="connsiteY17" fmla="*/ 236047 h 258722"/>
                  <a:gd name="connsiteX18" fmla="*/ 60260 w 235724"/>
                  <a:gd name="connsiteY18" fmla="*/ 228951 h 258722"/>
                  <a:gd name="connsiteX19" fmla="*/ 3244 w 235724"/>
                  <a:gd name="connsiteY19" fmla="*/ 121970 h 258722"/>
                  <a:gd name="connsiteX20" fmla="*/ 15793 w 235724"/>
                  <a:gd name="connsiteY20" fmla="*/ 75134 h 258722"/>
                  <a:gd name="connsiteX21" fmla="*/ 85742 w 235724"/>
                  <a:gd name="connsiteY21" fmla="*/ 9379 h 258722"/>
                  <a:gd name="connsiteX22" fmla="*/ 99296 w 235724"/>
                  <a:gd name="connsiteY22" fmla="*/ 10044 h 258722"/>
                  <a:gd name="connsiteX23" fmla="*/ 94395 w 235724"/>
                  <a:gd name="connsiteY23" fmla="*/ 8234 h 258722"/>
                  <a:gd name="connsiteX24" fmla="*/ 155994 w 235724"/>
                  <a:gd name="connsiteY24" fmla="*/ 373 h 258722"/>
                  <a:gd name="connsiteX25" fmla="*/ 183249 w 235724"/>
                  <a:gd name="connsiteY25" fmla="*/ 22727 h 258722"/>
                  <a:gd name="connsiteX26" fmla="*/ 183249 w 235724"/>
                  <a:gd name="connsiteY26" fmla="*/ 41865 h 258722"/>
                  <a:gd name="connsiteX27" fmla="*/ 216069 w 235724"/>
                  <a:gd name="connsiteY27" fmla="*/ 50659 h 258722"/>
                  <a:gd name="connsiteX28" fmla="*/ 234815 w 235724"/>
                  <a:gd name="connsiteY28" fmla="*/ 83127 h 258722"/>
                  <a:gd name="connsiteX0" fmla="*/ 234815 w 235724"/>
                  <a:gd name="connsiteY0" fmla="*/ 83127 h 258722"/>
                  <a:gd name="connsiteX1" fmla="*/ 202347 w 235724"/>
                  <a:gd name="connsiteY1" fmla="*/ 101872 h 258722"/>
                  <a:gd name="connsiteX2" fmla="*/ 182861 w 235724"/>
                  <a:gd name="connsiteY2" fmla="*/ 96651 h 258722"/>
                  <a:gd name="connsiteX3" fmla="*/ 182743 w 235724"/>
                  <a:gd name="connsiteY3" fmla="*/ 96934 h 258722"/>
                  <a:gd name="connsiteX4" fmla="*/ 207137 w 235724"/>
                  <a:gd name="connsiteY4" fmla="*/ 103470 h 258722"/>
                  <a:gd name="connsiteX5" fmla="*/ 227194 w 235724"/>
                  <a:gd name="connsiteY5" fmla="*/ 138211 h 258722"/>
                  <a:gd name="connsiteX6" fmla="*/ 213978 w 235724"/>
                  <a:gd name="connsiteY6" fmla="*/ 155435 h 258722"/>
                  <a:gd name="connsiteX7" fmla="*/ 193046 w 235724"/>
                  <a:gd name="connsiteY7" fmla="*/ 158191 h 258722"/>
                  <a:gd name="connsiteX8" fmla="*/ 209796 w 235724"/>
                  <a:gd name="connsiteY8" fmla="*/ 171043 h 258722"/>
                  <a:gd name="connsiteX9" fmla="*/ 212629 w 235724"/>
                  <a:gd name="connsiteY9" fmla="*/ 192568 h 258722"/>
                  <a:gd name="connsiteX10" fmla="*/ 177889 w 235724"/>
                  <a:gd name="connsiteY10" fmla="*/ 212626 h 258722"/>
                  <a:gd name="connsiteX11" fmla="*/ 120416 w 235724"/>
                  <a:gd name="connsiteY11" fmla="*/ 197225 h 258722"/>
                  <a:gd name="connsiteX12" fmla="*/ 170620 w 235724"/>
                  <a:gd name="connsiteY12" fmla="*/ 210679 h 258722"/>
                  <a:gd name="connsiteX13" fmla="*/ 187898 w 235724"/>
                  <a:gd name="connsiteY13" fmla="*/ 240605 h 258722"/>
                  <a:gd name="connsiteX14" fmla="*/ 157971 w 235724"/>
                  <a:gd name="connsiteY14" fmla="*/ 257884 h 258722"/>
                  <a:gd name="connsiteX15" fmla="*/ 92254 w 235724"/>
                  <a:gd name="connsiteY15" fmla="*/ 240275 h 258722"/>
                  <a:gd name="connsiteX16" fmla="*/ 86745 w 235724"/>
                  <a:gd name="connsiteY16" fmla="*/ 236047 h 258722"/>
                  <a:gd name="connsiteX17" fmla="*/ 60260 w 235724"/>
                  <a:gd name="connsiteY17" fmla="*/ 228951 h 258722"/>
                  <a:gd name="connsiteX18" fmla="*/ 3244 w 235724"/>
                  <a:gd name="connsiteY18" fmla="*/ 121970 h 258722"/>
                  <a:gd name="connsiteX19" fmla="*/ 15793 w 235724"/>
                  <a:gd name="connsiteY19" fmla="*/ 75134 h 258722"/>
                  <a:gd name="connsiteX20" fmla="*/ 85742 w 235724"/>
                  <a:gd name="connsiteY20" fmla="*/ 9379 h 258722"/>
                  <a:gd name="connsiteX21" fmla="*/ 99296 w 235724"/>
                  <a:gd name="connsiteY21" fmla="*/ 10044 h 258722"/>
                  <a:gd name="connsiteX22" fmla="*/ 94395 w 235724"/>
                  <a:gd name="connsiteY22" fmla="*/ 8234 h 258722"/>
                  <a:gd name="connsiteX23" fmla="*/ 155994 w 235724"/>
                  <a:gd name="connsiteY23" fmla="*/ 373 h 258722"/>
                  <a:gd name="connsiteX24" fmla="*/ 183249 w 235724"/>
                  <a:gd name="connsiteY24" fmla="*/ 22727 h 258722"/>
                  <a:gd name="connsiteX25" fmla="*/ 183249 w 235724"/>
                  <a:gd name="connsiteY25" fmla="*/ 41865 h 258722"/>
                  <a:gd name="connsiteX26" fmla="*/ 216069 w 235724"/>
                  <a:gd name="connsiteY26" fmla="*/ 50659 h 258722"/>
                  <a:gd name="connsiteX27" fmla="*/ 234815 w 235724"/>
                  <a:gd name="connsiteY27" fmla="*/ 83127 h 258722"/>
                  <a:gd name="connsiteX0" fmla="*/ 234815 w 235724"/>
                  <a:gd name="connsiteY0" fmla="*/ 83127 h 258722"/>
                  <a:gd name="connsiteX1" fmla="*/ 202347 w 235724"/>
                  <a:gd name="connsiteY1" fmla="*/ 101872 h 258722"/>
                  <a:gd name="connsiteX2" fmla="*/ 182861 w 235724"/>
                  <a:gd name="connsiteY2" fmla="*/ 96651 h 258722"/>
                  <a:gd name="connsiteX3" fmla="*/ 182743 w 235724"/>
                  <a:gd name="connsiteY3" fmla="*/ 96934 h 258722"/>
                  <a:gd name="connsiteX4" fmla="*/ 207137 w 235724"/>
                  <a:gd name="connsiteY4" fmla="*/ 103470 h 258722"/>
                  <a:gd name="connsiteX5" fmla="*/ 227194 w 235724"/>
                  <a:gd name="connsiteY5" fmla="*/ 138211 h 258722"/>
                  <a:gd name="connsiteX6" fmla="*/ 213978 w 235724"/>
                  <a:gd name="connsiteY6" fmla="*/ 155435 h 258722"/>
                  <a:gd name="connsiteX7" fmla="*/ 193046 w 235724"/>
                  <a:gd name="connsiteY7" fmla="*/ 158191 h 258722"/>
                  <a:gd name="connsiteX8" fmla="*/ 209796 w 235724"/>
                  <a:gd name="connsiteY8" fmla="*/ 171043 h 258722"/>
                  <a:gd name="connsiteX9" fmla="*/ 212629 w 235724"/>
                  <a:gd name="connsiteY9" fmla="*/ 192568 h 258722"/>
                  <a:gd name="connsiteX10" fmla="*/ 177889 w 235724"/>
                  <a:gd name="connsiteY10" fmla="*/ 212626 h 258722"/>
                  <a:gd name="connsiteX11" fmla="*/ 170620 w 235724"/>
                  <a:gd name="connsiteY11" fmla="*/ 210679 h 258722"/>
                  <a:gd name="connsiteX12" fmla="*/ 187898 w 235724"/>
                  <a:gd name="connsiteY12" fmla="*/ 240605 h 258722"/>
                  <a:gd name="connsiteX13" fmla="*/ 157971 w 235724"/>
                  <a:gd name="connsiteY13" fmla="*/ 257884 h 258722"/>
                  <a:gd name="connsiteX14" fmla="*/ 92254 w 235724"/>
                  <a:gd name="connsiteY14" fmla="*/ 240275 h 258722"/>
                  <a:gd name="connsiteX15" fmla="*/ 86745 w 235724"/>
                  <a:gd name="connsiteY15" fmla="*/ 236047 h 258722"/>
                  <a:gd name="connsiteX16" fmla="*/ 60260 w 235724"/>
                  <a:gd name="connsiteY16" fmla="*/ 228951 h 258722"/>
                  <a:gd name="connsiteX17" fmla="*/ 3244 w 235724"/>
                  <a:gd name="connsiteY17" fmla="*/ 121970 h 258722"/>
                  <a:gd name="connsiteX18" fmla="*/ 15793 w 235724"/>
                  <a:gd name="connsiteY18" fmla="*/ 75134 h 258722"/>
                  <a:gd name="connsiteX19" fmla="*/ 85742 w 235724"/>
                  <a:gd name="connsiteY19" fmla="*/ 9379 h 258722"/>
                  <a:gd name="connsiteX20" fmla="*/ 99296 w 235724"/>
                  <a:gd name="connsiteY20" fmla="*/ 10044 h 258722"/>
                  <a:gd name="connsiteX21" fmla="*/ 94395 w 235724"/>
                  <a:gd name="connsiteY21" fmla="*/ 8234 h 258722"/>
                  <a:gd name="connsiteX22" fmla="*/ 155994 w 235724"/>
                  <a:gd name="connsiteY22" fmla="*/ 373 h 258722"/>
                  <a:gd name="connsiteX23" fmla="*/ 183249 w 235724"/>
                  <a:gd name="connsiteY23" fmla="*/ 22727 h 258722"/>
                  <a:gd name="connsiteX24" fmla="*/ 183249 w 235724"/>
                  <a:gd name="connsiteY24" fmla="*/ 41865 h 258722"/>
                  <a:gd name="connsiteX25" fmla="*/ 216069 w 235724"/>
                  <a:gd name="connsiteY25" fmla="*/ 50659 h 258722"/>
                  <a:gd name="connsiteX26" fmla="*/ 234815 w 235724"/>
                  <a:gd name="connsiteY26" fmla="*/ 83127 h 258722"/>
                  <a:gd name="connsiteX0" fmla="*/ 234815 w 235724"/>
                  <a:gd name="connsiteY0" fmla="*/ 83127 h 258722"/>
                  <a:gd name="connsiteX1" fmla="*/ 202347 w 235724"/>
                  <a:gd name="connsiteY1" fmla="*/ 101872 h 258722"/>
                  <a:gd name="connsiteX2" fmla="*/ 182861 w 235724"/>
                  <a:gd name="connsiteY2" fmla="*/ 96651 h 258722"/>
                  <a:gd name="connsiteX3" fmla="*/ 207137 w 235724"/>
                  <a:gd name="connsiteY3" fmla="*/ 103470 h 258722"/>
                  <a:gd name="connsiteX4" fmla="*/ 227194 w 235724"/>
                  <a:gd name="connsiteY4" fmla="*/ 138211 h 258722"/>
                  <a:gd name="connsiteX5" fmla="*/ 213978 w 235724"/>
                  <a:gd name="connsiteY5" fmla="*/ 155435 h 258722"/>
                  <a:gd name="connsiteX6" fmla="*/ 193046 w 235724"/>
                  <a:gd name="connsiteY6" fmla="*/ 158191 h 258722"/>
                  <a:gd name="connsiteX7" fmla="*/ 209796 w 235724"/>
                  <a:gd name="connsiteY7" fmla="*/ 171043 h 258722"/>
                  <a:gd name="connsiteX8" fmla="*/ 212629 w 235724"/>
                  <a:gd name="connsiteY8" fmla="*/ 192568 h 258722"/>
                  <a:gd name="connsiteX9" fmla="*/ 177889 w 235724"/>
                  <a:gd name="connsiteY9" fmla="*/ 212626 h 258722"/>
                  <a:gd name="connsiteX10" fmla="*/ 170620 w 235724"/>
                  <a:gd name="connsiteY10" fmla="*/ 210679 h 258722"/>
                  <a:gd name="connsiteX11" fmla="*/ 187898 w 235724"/>
                  <a:gd name="connsiteY11" fmla="*/ 240605 h 258722"/>
                  <a:gd name="connsiteX12" fmla="*/ 157971 w 235724"/>
                  <a:gd name="connsiteY12" fmla="*/ 257884 h 258722"/>
                  <a:gd name="connsiteX13" fmla="*/ 92254 w 235724"/>
                  <a:gd name="connsiteY13" fmla="*/ 240275 h 258722"/>
                  <a:gd name="connsiteX14" fmla="*/ 86745 w 235724"/>
                  <a:gd name="connsiteY14" fmla="*/ 236047 h 258722"/>
                  <a:gd name="connsiteX15" fmla="*/ 60260 w 235724"/>
                  <a:gd name="connsiteY15" fmla="*/ 228951 h 258722"/>
                  <a:gd name="connsiteX16" fmla="*/ 3244 w 235724"/>
                  <a:gd name="connsiteY16" fmla="*/ 121970 h 258722"/>
                  <a:gd name="connsiteX17" fmla="*/ 15793 w 235724"/>
                  <a:gd name="connsiteY17" fmla="*/ 75134 h 258722"/>
                  <a:gd name="connsiteX18" fmla="*/ 85742 w 235724"/>
                  <a:gd name="connsiteY18" fmla="*/ 9379 h 258722"/>
                  <a:gd name="connsiteX19" fmla="*/ 99296 w 235724"/>
                  <a:gd name="connsiteY19" fmla="*/ 10044 h 258722"/>
                  <a:gd name="connsiteX20" fmla="*/ 94395 w 235724"/>
                  <a:gd name="connsiteY20" fmla="*/ 8234 h 258722"/>
                  <a:gd name="connsiteX21" fmla="*/ 155994 w 235724"/>
                  <a:gd name="connsiteY21" fmla="*/ 373 h 258722"/>
                  <a:gd name="connsiteX22" fmla="*/ 183249 w 235724"/>
                  <a:gd name="connsiteY22" fmla="*/ 22727 h 258722"/>
                  <a:gd name="connsiteX23" fmla="*/ 183249 w 235724"/>
                  <a:gd name="connsiteY23" fmla="*/ 41865 h 258722"/>
                  <a:gd name="connsiteX24" fmla="*/ 216069 w 235724"/>
                  <a:gd name="connsiteY24" fmla="*/ 50659 h 258722"/>
                  <a:gd name="connsiteX25" fmla="*/ 234815 w 235724"/>
                  <a:gd name="connsiteY25" fmla="*/ 83127 h 258722"/>
                  <a:gd name="connsiteX0" fmla="*/ 234815 w 235724"/>
                  <a:gd name="connsiteY0" fmla="*/ 83127 h 258722"/>
                  <a:gd name="connsiteX1" fmla="*/ 202347 w 235724"/>
                  <a:gd name="connsiteY1" fmla="*/ 101872 h 258722"/>
                  <a:gd name="connsiteX2" fmla="*/ 207137 w 235724"/>
                  <a:gd name="connsiteY2" fmla="*/ 103470 h 258722"/>
                  <a:gd name="connsiteX3" fmla="*/ 227194 w 235724"/>
                  <a:gd name="connsiteY3" fmla="*/ 138211 h 258722"/>
                  <a:gd name="connsiteX4" fmla="*/ 213978 w 235724"/>
                  <a:gd name="connsiteY4" fmla="*/ 155435 h 258722"/>
                  <a:gd name="connsiteX5" fmla="*/ 193046 w 235724"/>
                  <a:gd name="connsiteY5" fmla="*/ 158191 h 258722"/>
                  <a:gd name="connsiteX6" fmla="*/ 209796 w 235724"/>
                  <a:gd name="connsiteY6" fmla="*/ 171043 h 258722"/>
                  <a:gd name="connsiteX7" fmla="*/ 212629 w 235724"/>
                  <a:gd name="connsiteY7" fmla="*/ 192568 h 258722"/>
                  <a:gd name="connsiteX8" fmla="*/ 177889 w 235724"/>
                  <a:gd name="connsiteY8" fmla="*/ 212626 h 258722"/>
                  <a:gd name="connsiteX9" fmla="*/ 170620 w 235724"/>
                  <a:gd name="connsiteY9" fmla="*/ 210679 h 258722"/>
                  <a:gd name="connsiteX10" fmla="*/ 187898 w 235724"/>
                  <a:gd name="connsiteY10" fmla="*/ 240605 h 258722"/>
                  <a:gd name="connsiteX11" fmla="*/ 157971 w 235724"/>
                  <a:gd name="connsiteY11" fmla="*/ 257884 h 258722"/>
                  <a:gd name="connsiteX12" fmla="*/ 92254 w 235724"/>
                  <a:gd name="connsiteY12" fmla="*/ 240275 h 258722"/>
                  <a:gd name="connsiteX13" fmla="*/ 86745 w 235724"/>
                  <a:gd name="connsiteY13" fmla="*/ 236047 h 258722"/>
                  <a:gd name="connsiteX14" fmla="*/ 60260 w 235724"/>
                  <a:gd name="connsiteY14" fmla="*/ 228951 h 258722"/>
                  <a:gd name="connsiteX15" fmla="*/ 3244 w 235724"/>
                  <a:gd name="connsiteY15" fmla="*/ 121970 h 258722"/>
                  <a:gd name="connsiteX16" fmla="*/ 15793 w 235724"/>
                  <a:gd name="connsiteY16" fmla="*/ 75134 h 258722"/>
                  <a:gd name="connsiteX17" fmla="*/ 85742 w 235724"/>
                  <a:gd name="connsiteY17" fmla="*/ 9379 h 258722"/>
                  <a:gd name="connsiteX18" fmla="*/ 99296 w 235724"/>
                  <a:gd name="connsiteY18" fmla="*/ 10044 h 258722"/>
                  <a:gd name="connsiteX19" fmla="*/ 94395 w 235724"/>
                  <a:gd name="connsiteY19" fmla="*/ 8234 h 258722"/>
                  <a:gd name="connsiteX20" fmla="*/ 155994 w 235724"/>
                  <a:gd name="connsiteY20" fmla="*/ 373 h 258722"/>
                  <a:gd name="connsiteX21" fmla="*/ 183249 w 235724"/>
                  <a:gd name="connsiteY21" fmla="*/ 22727 h 258722"/>
                  <a:gd name="connsiteX22" fmla="*/ 183249 w 235724"/>
                  <a:gd name="connsiteY22" fmla="*/ 41865 h 258722"/>
                  <a:gd name="connsiteX23" fmla="*/ 216069 w 235724"/>
                  <a:gd name="connsiteY23" fmla="*/ 50659 h 258722"/>
                  <a:gd name="connsiteX24" fmla="*/ 234815 w 235724"/>
                  <a:gd name="connsiteY24" fmla="*/ 83127 h 2587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235724" h="258722">
                    <a:moveTo>
                      <a:pt x="234815" y="83127"/>
                    </a:moveTo>
                    <a:cubicBezTo>
                      <a:pt x="231025" y="97269"/>
                      <a:pt x="216489" y="105662"/>
                      <a:pt x="202347" y="101872"/>
                    </a:cubicBezTo>
                    <a:lnTo>
                      <a:pt x="207137" y="103470"/>
                    </a:lnTo>
                    <a:cubicBezTo>
                      <a:pt x="222269" y="107525"/>
                      <a:pt x="231249" y="123079"/>
                      <a:pt x="227194" y="138211"/>
                    </a:cubicBezTo>
                    <a:cubicBezTo>
                      <a:pt x="225167" y="145777"/>
                      <a:pt x="220265" y="151805"/>
                      <a:pt x="213978" y="155435"/>
                    </a:cubicBezTo>
                    <a:lnTo>
                      <a:pt x="193046" y="158191"/>
                    </a:lnTo>
                    <a:lnTo>
                      <a:pt x="209796" y="171043"/>
                    </a:lnTo>
                    <a:cubicBezTo>
                      <a:pt x="213425" y="177330"/>
                      <a:pt x="214657" y="185002"/>
                      <a:pt x="212629" y="192568"/>
                    </a:cubicBezTo>
                    <a:cubicBezTo>
                      <a:pt x="208575" y="207700"/>
                      <a:pt x="193021" y="216680"/>
                      <a:pt x="177889" y="212626"/>
                    </a:cubicBezTo>
                    <a:lnTo>
                      <a:pt x="170620" y="210679"/>
                    </a:lnTo>
                    <a:cubicBezTo>
                      <a:pt x="183655" y="214171"/>
                      <a:pt x="191390" y="227570"/>
                      <a:pt x="187898" y="240605"/>
                    </a:cubicBezTo>
                    <a:cubicBezTo>
                      <a:pt x="184405" y="253641"/>
                      <a:pt x="171007" y="261376"/>
                      <a:pt x="157971" y="257884"/>
                    </a:cubicBezTo>
                    <a:lnTo>
                      <a:pt x="92254" y="240275"/>
                    </a:lnTo>
                    <a:lnTo>
                      <a:pt x="86745" y="236047"/>
                    </a:lnTo>
                    <a:lnTo>
                      <a:pt x="60260" y="228951"/>
                    </a:lnTo>
                    <a:cubicBezTo>
                      <a:pt x="16109" y="217121"/>
                      <a:pt x="-9418" y="169224"/>
                      <a:pt x="3244" y="121970"/>
                    </a:cubicBezTo>
                    <a:lnTo>
                      <a:pt x="15793" y="75134"/>
                    </a:lnTo>
                    <a:cubicBezTo>
                      <a:pt x="25289" y="39693"/>
                      <a:pt x="53570" y="14680"/>
                      <a:pt x="85742" y="9379"/>
                    </a:cubicBezTo>
                    <a:lnTo>
                      <a:pt x="99296" y="10044"/>
                    </a:lnTo>
                    <a:lnTo>
                      <a:pt x="94395" y="8234"/>
                    </a:lnTo>
                    <a:cubicBezTo>
                      <a:pt x="122404" y="8625"/>
                      <a:pt x="140498" y="-2110"/>
                      <a:pt x="155994" y="373"/>
                    </a:cubicBezTo>
                    <a:cubicBezTo>
                      <a:pt x="171490" y="2856"/>
                      <a:pt x="178707" y="6837"/>
                      <a:pt x="183249" y="22727"/>
                    </a:cubicBezTo>
                    <a:lnTo>
                      <a:pt x="183249" y="41865"/>
                    </a:lnTo>
                    <a:lnTo>
                      <a:pt x="216069" y="50659"/>
                    </a:lnTo>
                    <a:cubicBezTo>
                      <a:pt x="230211" y="54448"/>
                      <a:pt x="238604" y="68985"/>
                      <a:pt x="234815" y="83127"/>
                    </a:cubicBezTo>
                    <a:close/>
                  </a:path>
                </a:pathLst>
              </a:custGeom>
              <a:solidFill>
                <a:srgbClr val="FFCC99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9" name="フリーフォーム: 図形 58">
                <a:extLst>
                  <a:ext uri="{FF2B5EF4-FFF2-40B4-BE49-F238E27FC236}">
                    <a16:creationId xmlns:a16="http://schemas.microsoft.com/office/drawing/2014/main" id="{6A0CF910-549F-538D-ECDE-32159E743CFC}"/>
                  </a:ext>
                </a:extLst>
              </p:cNvPr>
              <p:cNvSpPr/>
              <p:nvPr/>
            </p:nvSpPr>
            <p:spPr bwMode="auto">
              <a:xfrm rot="19636976">
                <a:off x="-5355554" y="7206090"/>
                <a:ext cx="930365" cy="977158"/>
              </a:xfrm>
              <a:custGeom>
                <a:avLst/>
                <a:gdLst>
                  <a:gd name="connsiteX0" fmla="*/ 270360 w 923272"/>
                  <a:gd name="connsiteY0" fmla="*/ 46386 h 1029085"/>
                  <a:gd name="connsiteX1" fmla="*/ 316746 w 923272"/>
                  <a:gd name="connsiteY1" fmla="*/ 158373 h 1029085"/>
                  <a:gd name="connsiteX2" fmla="*/ 316745 w 923272"/>
                  <a:gd name="connsiteY2" fmla="*/ 588537 h 1029085"/>
                  <a:gd name="connsiteX3" fmla="*/ 923272 w 923272"/>
                  <a:gd name="connsiteY3" fmla="*/ 751055 h 1029085"/>
                  <a:gd name="connsiteX4" fmla="*/ 848774 w 923272"/>
                  <a:gd name="connsiteY4" fmla="*/ 1029085 h 1029085"/>
                  <a:gd name="connsiteX5" fmla="*/ 115427 w 923272"/>
                  <a:gd name="connsiteY5" fmla="*/ 832585 h 1029085"/>
                  <a:gd name="connsiteX6" fmla="*/ 64243 w 923272"/>
                  <a:gd name="connsiteY6" fmla="*/ 807162 h 1029085"/>
                  <a:gd name="connsiteX7" fmla="*/ 51121 w 923272"/>
                  <a:gd name="connsiteY7" fmla="*/ 792073 h 1029085"/>
                  <a:gd name="connsiteX8" fmla="*/ 46387 w 923272"/>
                  <a:gd name="connsiteY8" fmla="*/ 788881 h 1029085"/>
                  <a:gd name="connsiteX9" fmla="*/ 39629 w 923272"/>
                  <a:gd name="connsiteY9" fmla="*/ 778858 h 1029085"/>
                  <a:gd name="connsiteX10" fmla="*/ 28038 w 923272"/>
                  <a:gd name="connsiteY10" fmla="*/ 765530 h 1029085"/>
                  <a:gd name="connsiteX11" fmla="*/ 25324 w 923272"/>
                  <a:gd name="connsiteY11" fmla="*/ 757640 h 1029085"/>
                  <a:gd name="connsiteX12" fmla="*/ 12446 w 923272"/>
                  <a:gd name="connsiteY12" fmla="*/ 738540 h 1029085"/>
                  <a:gd name="connsiteX13" fmla="*/ 0 w 923272"/>
                  <a:gd name="connsiteY13" fmla="*/ 676894 h 1029085"/>
                  <a:gd name="connsiteX14" fmla="*/ 0 w 923272"/>
                  <a:gd name="connsiteY14" fmla="*/ 158373 h 1029085"/>
                  <a:gd name="connsiteX15" fmla="*/ 158373 w 923272"/>
                  <a:gd name="connsiteY15" fmla="*/ 0 h 1029085"/>
                  <a:gd name="connsiteX16" fmla="*/ 270360 w 923272"/>
                  <a:gd name="connsiteY16" fmla="*/ 46386 h 1029085"/>
                  <a:gd name="connsiteX0" fmla="*/ 158373 w 923272"/>
                  <a:gd name="connsiteY0" fmla="*/ 0 h 1029085"/>
                  <a:gd name="connsiteX1" fmla="*/ 270360 w 923272"/>
                  <a:gd name="connsiteY1" fmla="*/ 46386 h 1029085"/>
                  <a:gd name="connsiteX2" fmla="*/ 316746 w 923272"/>
                  <a:gd name="connsiteY2" fmla="*/ 158373 h 1029085"/>
                  <a:gd name="connsiteX3" fmla="*/ 316745 w 923272"/>
                  <a:gd name="connsiteY3" fmla="*/ 588537 h 1029085"/>
                  <a:gd name="connsiteX4" fmla="*/ 923272 w 923272"/>
                  <a:gd name="connsiteY4" fmla="*/ 751055 h 1029085"/>
                  <a:gd name="connsiteX5" fmla="*/ 848774 w 923272"/>
                  <a:gd name="connsiteY5" fmla="*/ 1029085 h 1029085"/>
                  <a:gd name="connsiteX6" fmla="*/ 115427 w 923272"/>
                  <a:gd name="connsiteY6" fmla="*/ 832585 h 1029085"/>
                  <a:gd name="connsiteX7" fmla="*/ 64243 w 923272"/>
                  <a:gd name="connsiteY7" fmla="*/ 807162 h 1029085"/>
                  <a:gd name="connsiteX8" fmla="*/ 51121 w 923272"/>
                  <a:gd name="connsiteY8" fmla="*/ 792073 h 1029085"/>
                  <a:gd name="connsiteX9" fmla="*/ 46387 w 923272"/>
                  <a:gd name="connsiteY9" fmla="*/ 788881 h 1029085"/>
                  <a:gd name="connsiteX10" fmla="*/ 39629 w 923272"/>
                  <a:gd name="connsiteY10" fmla="*/ 778858 h 1029085"/>
                  <a:gd name="connsiteX11" fmla="*/ 28038 w 923272"/>
                  <a:gd name="connsiteY11" fmla="*/ 765530 h 1029085"/>
                  <a:gd name="connsiteX12" fmla="*/ 25324 w 923272"/>
                  <a:gd name="connsiteY12" fmla="*/ 757640 h 1029085"/>
                  <a:gd name="connsiteX13" fmla="*/ 12446 w 923272"/>
                  <a:gd name="connsiteY13" fmla="*/ 738540 h 1029085"/>
                  <a:gd name="connsiteX14" fmla="*/ 0 w 923272"/>
                  <a:gd name="connsiteY14" fmla="*/ 676894 h 1029085"/>
                  <a:gd name="connsiteX15" fmla="*/ 0 w 923272"/>
                  <a:gd name="connsiteY15" fmla="*/ 158373 h 1029085"/>
                  <a:gd name="connsiteX16" fmla="*/ 249813 w 923272"/>
                  <a:gd name="connsiteY16" fmla="*/ 91440 h 1029085"/>
                  <a:gd name="connsiteX0" fmla="*/ 158373 w 923272"/>
                  <a:gd name="connsiteY0" fmla="*/ 0 h 1029085"/>
                  <a:gd name="connsiteX1" fmla="*/ 270360 w 923272"/>
                  <a:gd name="connsiteY1" fmla="*/ 46386 h 1029085"/>
                  <a:gd name="connsiteX2" fmla="*/ 316746 w 923272"/>
                  <a:gd name="connsiteY2" fmla="*/ 158373 h 1029085"/>
                  <a:gd name="connsiteX3" fmla="*/ 316745 w 923272"/>
                  <a:gd name="connsiteY3" fmla="*/ 588537 h 1029085"/>
                  <a:gd name="connsiteX4" fmla="*/ 923272 w 923272"/>
                  <a:gd name="connsiteY4" fmla="*/ 751055 h 1029085"/>
                  <a:gd name="connsiteX5" fmla="*/ 848774 w 923272"/>
                  <a:gd name="connsiteY5" fmla="*/ 1029085 h 1029085"/>
                  <a:gd name="connsiteX6" fmla="*/ 115427 w 923272"/>
                  <a:gd name="connsiteY6" fmla="*/ 832585 h 1029085"/>
                  <a:gd name="connsiteX7" fmla="*/ 64243 w 923272"/>
                  <a:gd name="connsiteY7" fmla="*/ 807162 h 1029085"/>
                  <a:gd name="connsiteX8" fmla="*/ 51121 w 923272"/>
                  <a:gd name="connsiteY8" fmla="*/ 792073 h 1029085"/>
                  <a:gd name="connsiteX9" fmla="*/ 46387 w 923272"/>
                  <a:gd name="connsiteY9" fmla="*/ 788881 h 1029085"/>
                  <a:gd name="connsiteX10" fmla="*/ 39629 w 923272"/>
                  <a:gd name="connsiteY10" fmla="*/ 778858 h 1029085"/>
                  <a:gd name="connsiteX11" fmla="*/ 28038 w 923272"/>
                  <a:gd name="connsiteY11" fmla="*/ 765530 h 1029085"/>
                  <a:gd name="connsiteX12" fmla="*/ 25324 w 923272"/>
                  <a:gd name="connsiteY12" fmla="*/ 757640 h 1029085"/>
                  <a:gd name="connsiteX13" fmla="*/ 12446 w 923272"/>
                  <a:gd name="connsiteY13" fmla="*/ 738540 h 1029085"/>
                  <a:gd name="connsiteX14" fmla="*/ 0 w 923272"/>
                  <a:gd name="connsiteY14" fmla="*/ 676894 h 1029085"/>
                  <a:gd name="connsiteX15" fmla="*/ 0 w 923272"/>
                  <a:gd name="connsiteY15" fmla="*/ 158373 h 1029085"/>
                  <a:gd name="connsiteX0" fmla="*/ 270360 w 923272"/>
                  <a:gd name="connsiteY0" fmla="*/ 0 h 982699"/>
                  <a:gd name="connsiteX1" fmla="*/ 316746 w 923272"/>
                  <a:gd name="connsiteY1" fmla="*/ 111987 h 982699"/>
                  <a:gd name="connsiteX2" fmla="*/ 316745 w 923272"/>
                  <a:gd name="connsiteY2" fmla="*/ 542151 h 982699"/>
                  <a:gd name="connsiteX3" fmla="*/ 923272 w 923272"/>
                  <a:gd name="connsiteY3" fmla="*/ 704669 h 982699"/>
                  <a:gd name="connsiteX4" fmla="*/ 848774 w 923272"/>
                  <a:gd name="connsiteY4" fmla="*/ 982699 h 982699"/>
                  <a:gd name="connsiteX5" fmla="*/ 115427 w 923272"/>
                  <a:gd name="connsiteY5" fmla="*/ 786199 h 982699"/>
                  <a:gd name="connsiteX6" fmla="*/ 64243 w 923272"/>
                  <a:gd name="connsiteY6" fmla="*/ 760776 h 982699"/>
                  <a:gd name="connsiteX7" fmla="*/ 51121 w 923272"/>
                  <a:gd name="connsiteY7" fmla="*/ 745687 h 982699"/>
                  <a:gd name="connsiteX8" fmla="*/ 46387 w 923272"/>
                  <a:gd name="connsiteY8" fmla="*/ 742495 h 982699"/>
                  <a:gd name="connsiteX9" fmla="*/ 39629 w 923272"/>
                  <a:gd name="connsiteY9" fmla="*/ 732472 h 982699"/>
                  <a:gd name="connsiteX10" fmla="*/ 28038 w 923272"/>
                  <a:gd name="connsiteY10" fmla="*/ 719144 h 982699"/>
                  <a:gd name="connsiteX11" fmla="*/ 25324 w 923272"/>
                  <a:gd name="connsiteY11" fmla="*/ 711254 h 982699"/>
                  <a:gd name="connsiteX12" fmla="*/ 12446 w 923272"/>
                  <a:gd name="connsiteY12" fmla="*/ 692154 h 982699"/>
                  <a:gd name="connsiteX13" fmla="*/ 0 w 923272"/>
                  <a:gd name="connsiteY13" fmla="*/ 630508 h 982699"/>
                  <a:gd name="connsiteX14" fmla="*/ 0 w 923272"/>
                  <a:gd name="connsiteY14" fmla="*/ 111987 h 982699"/>
                  <a:gd name="connsiteX0" fmla="*/ 316746 w 923272"/>
                  <a:gd name="connsiteY0" fmla="*/ 0 h 870712"/>
                  <a:gd name="connsiteX1" fmla="*/ 316745 w 923272"/>
                  <a:gd name="connsiteY1" fmla="*/ 430164 h 870712"/>
                  <a:gd name="connsiteX2" fmla="*/ 923272 w 923272"/>
                  <a:gd name="connsiteY2" fmla="*/ 592682 h 870712"/>
                  <a:gd name="connsiteX3" fmla="*/ 848774 w 923272"/>
                  <a:gd name="connsiteY3" fmla="*/ 870712 h 870712"/>
                  <a:gd name="connsiteX4" fmla="*/ 115427 w 923272"/>
                  <a:gd name="connsiteY4" fmla="*/ 674212 h 870712"/>
                  <a:gd name="connsiteX5" fmla="*/ 64243 w 923272"/>
                  <a:gd name="connsiteY5" fmla="*/ 648789 h 870712"/>
                  <a:gd name="connsiteX6" fmla="*/ 51121 w 923272"/>
                  <a:gd name="connsiteY6" fmla="*/ 633700 h 870712"/>
                  <a:gd name="connsiteX7" fmla="*/ 46387 w 923272"/>
                  <a:gd name="connsiteY7" fmla="*/ 630508 h 870712"/>
                  <a:gd name="connsiteX8" fmla="*/ 39629 w 923272"/>
                  <a:gd name="connsiteY8" fmla="*/ 620485 h 870712"/>
                  <a:gd name="connsiteX9" fmla="*/ 28038 w 923272"/>
                  <a:gd name="connsiteY9" fmla="*/ 607157 h 870712"/>
                  <a:gd name="connsiteX10" fmla="*/ 25324 w 923272"/>
                  <a:gd name="connsiteY10" fmla="*/ 599267 h 870712"/>
                  <a:gd name="connsiteX11" fmla="*/ 12446 w 923272"/>
                  <a:gd name="connsiteY11" fmla="*/ 580167 h 870712"/>
                  <a:gd name="connsiteX12" fmla="*/ 0 w 923272"/>
                  <a:gd name="connsiteY12" fmla="*/ 518521 h 870712"/>
                  <a:gd name="connsiteX13" fmla="*/ 0 w 923272"/>
                  <a:gd name="connsiteY13" fmla="*/ 0 h 870712"/>
                  <a:gd name="connsiteX0" fmla="*/ 323839 w 930365"/>
                  <a:gd name="connsiteY0" fmla="*/ 106446 h 977158"/>
                  <a:gd name="connsiteX1" fmla="*/ 323838 w 930365"/>
                  <a:gd name="connsiteY1" fmla="*/ 536610 h 977158"/>
                  <a:gd name="connsiteX2" fmla="*/ 930365 w 930365"/>
                  <a:gd name="connsiteY2" fmla="*/ 699128 h 977158"/>
                  <a:gd name="connsiteX3" fmla="*/ 855867 w 930365"/>
                  <a:gd name="connsiteY3" fmla="*/ 977158 h 977158"/>
                  <a:gd name="connsiteX4" fmla="*/ 122520 w 930365"/>
                  <a:gd name="connsiteY4" fmla="*/ 780658 h 977158"/>
                  <a:gd name="connsiteX5" fmla="*/ 71336 w 930365"/>
                  <a:gd name="connsiteY5" fmla="*/ 755235 h 977158"/>
                  <a:gd name="connsiteX6" fmla="*/ 58214 w 930365"/>
                  <a:gd name="connsiteY6" fmla="*/ 740146 h 977158"/>
                  <a:gd name="connsiteX7" fmla="*/ 53480 w 930365"/>
                  <a:gd name="connsiteY7" fmla="*/ 736954 h 977158"/>
                  <a:gd name="connsiteX8" fmla="*/ 46722 w 930365"/>
                  <a:gd name="connsiteY8" fmla="*/ 726931 h 977158"/>
                  <a:gd name="connsiteX9" fmla="*/ 35131 w 930365"/>
                  <a:gd name="connsiteY9" fmla="*/ 713603 h 977158"/>
                  <a:gd name="connsiteX10" fmla="*/ 32417 w 930365"/>
                  <a:gd name="connsiteY10" fmla="*/ 705713 h 977158"/>
                  <a:gd name="connsiteX11" fmla="*/ 19539 w 930365"/>
                  <a:gd name="connsiteY11" fmla="*/ 686613 h 977158"/>
                  <a:gd name="connsiteX12" fmla="*/ 7093 w 930365"/>
                  <a:gd name="connsiteY12" fmla="*/ 624967 h 977158"/>
                  <a:gd name="connsiteX13" fmla="*/ 0 w 930365"/>
                  <a:gd name="connsiteY13" fmla="*/ 0 h 9771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930365" h="977158">
                    <a:moveTo>
                      <a:pt x="323839" y="106446"/>
                    </a:moveTo>
                    <a:cubicBezTo>
                      <a:pt x="323839" y="249834"/>
                      <a:pt x="323838" y="393222"/>
                      <a:pt x="323838" y="536610"/>
                    </a:cubicBezTo>
                    <a:lnTo>
                      <a:pt x="930365" y="699128"/>
                    </a:lnTo>
                    <a:lnTo>
                      <a:pt x="855867" y="977158"/>
                    </a:lnTo>
                    <a:lnTo>
                      <a:pt x="122520" y="780658"/>
                    </a:lnTo>
                    <a:cubicBezTo>
                      <a:pt x="103326" y="775516"/>
                      <a:pt x="86083" y="766726"/>
                      <a:pt x="71336" y="755235"/>
                    </a:cubicBezTo>
                    <a:lnTo>
                      <a:pt x="58214" y="740146"/>
                    </a:lnTo>
                    <a:lnTo>
                      <a:pt x="53480" y="736954"/>
                    </a:lnTo>
                    <a:lnTo>
                      <a:pt x="46722" y="726931"/>
                    </a:lnTo>
                    <a:lnTo>
                      <a:pt x="35131" y="713603"/>
                    </a:lnTo>
                    <a:lnTo>
                      <a:pt x="32417" y="705713"/>
                    </a:lnTo>
                    <a:lnTo>
                      <a:pt x="19539" y="686613"/>
                    </a:lnTo>
                    <a:cubicBezTo>
                      <a:pt x="11525" y="667665"/>
                      <a:pt x="7093" y="646833"/>
                      <a:pt x="7093" y="624967"/>
                    </a:cubicBezTo>
                    <a:cubicBezTo>
                      <a:pt x="4729" y="416645"/>
                      <a:pt x="2364" y="208322"/>
                      <a:pt x="0" y="0"/>
                    </a:cubicBezTo>
                  </a:path>
                </a:pathLst>
              </a:custGeom>
              <a:solidFill>
                <a:schemeClr val="accent5">
                  <a:lumMod val="50000"/>
                </a:schemeClr>
              </a:solidFill>
              <a:ln w="57150" cap="rnd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cxnSp>
            <p:nvCxnSpPr>
              <p:cNvPr id="60" name="直線コネクタ 59">
                <a:extLst>
                  <a:ext uri="{FF2B5EF4-FFF2-40B4-BE49-F238E27FC236}">
                    <a16:creationId xmlns:a16="http://schemas.microsoft.com/office/drawing/2014/main" id="{061BD955-923C-FA49-74A8-147840866D8D}"/>
                  </a:ext>
                </a:extLst>
              </p:cNvPr>
              <p:cNvCxnSpPr/>
              <p:nvPr/>
            </p:nvCxnSpPr>
            <p:spPr bwMode="auto">
              <a:xfrm>
                <a:off x="-5213834" y="6181868"/>
                <a:ext cx="129357" cy="135015"/>
              </a:xfrm>
              <a:prstGeom prst="line">
                <a:avLst/>
              </a:prstGeom>
              <a:solidFill>
                <a:srgbClr val="FFCC99"/>
              </a:solidFill>
              <a:ln w="57150" cap="rnd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61" name="直線コネクタ 60">
                <a:extLst>
                  <a:ext uri="{FF2B5EF4-FFF2-40B4-BE49-F238E27FC236}">
                    <a16:creationId xmlns:a16="http://schemas.microsoft.com/office/drawing/2014/main" id="{DBBCBFDC-5533-81E0-7C75-7599C87EA284}"/>
                  </a:ext>
                </a:extLst>
              </p:cNvPr>
              <p:cNvCxnSpPr/>
              <p:nvPr/>
            </p:nvCxnSpPr>
            <p:spPr bwMode="auto">
              <a:xfrm flipV="1">
                <a:off x="-4743449" y="6333789"/>
                <a:ext cx="180975" cy="61912"/>
              </a:xfrm>
              <a:prstGeom prst="line">
                <a:avLst/>
              </a:prstGeom>
              <a:solidFill>
                <a:srgbClr val="FFCC99"/>
              </a:solidFill>
              <a:ln w="57150" cap="rnd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2D098A08-E085-2713-3C39-3AB4711DA103}"/>
                </a:ext>
              </a:extLst>
            </p:cNvPr>
            <p:cNvSpPr/>
            <p:nvPr/>
          </p:nvSpPr>
          <p:spPr bwMode="auto">
            <a:xfrm>
              <a:off x="-13003995" y="8197103"/>
              <a:ext cx="425450" cy="203200"/>
            </a:xfrm>
            <a:custGeom>
              <a:avLst/>
              <a:gdLst>
                <a:gd name="connsiteX0" fmla="*/ 0 w 425450"/>
                <a:gd name="connsiteY0" fmla="*/ 0 h 203200"/>
                <a:gd name="connsiteX1" fmla="*/ 0 w 425450"/>
                <a:gd name="connsiteY1" fmla="*/ 0 h 203200"/>
                <a:gd name="connsiteX2" fmla="*/ 368300 w 425450"/>
                <a:gd name="connsiteY2" fmla="*/ 203200 h 203200"/>
                <a:gd name="connsiteX3" fmla="*/ 425450 w 425450"/>
                <a:gd name="connsiteY3" fmla="*/ 57150 h 203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25450" h="203200">
                  <a:moveTo>
                    <a:pt x="0" y="0"/>
                  </a:moveTo>
                  <a:lnTo>
                    <a:pt x="0" y="0"/>
                  </a:lnTo>
                  <a:lnTo>
                    <a:pt x="368300" y="203200"/>
                  </a:lnTo>
                  <a:lnTo>
                    <a:pt x="425450" y="57150"/>
                  </a:lnTo>
                </a:path>
              </a:pathLst>
            </a:custGeom>
            <a:solidFill>
              <a:schemeClr val="accent5">
                <a:lumMod val="50000"/>
              </a:schemeClr>
            </a:solidFill>
            <a:ln w="5715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BBBE3912-AFFF-E36E-11B8-4A000A1386D0}"/>
                </a:ext>
              </a:extLst>
            </p:cNvPr>
            <p:cNvSpPr/>
            <p:nvPr/>
          </p:nvSpPr>
          <p:spPr bwMode="auto">
            <a:xfrm>
              <a:off x="-13473650" y="6331470"/>
              <a:ext cx="1402300" cy="788549"/>
            </a:xfrm>
            <a:custGeom>
              <a:avLst/>
              <a:gdLst>
                <a:gd name="connsiteX0" fmla="*/ 757586 w 1522671"/>
                <a:gd name="connsiteY0" fmla="*/ 0 h 856236"/>
                <a:gd name="connsiteX1" fmla="*/ 1522671 w 1522671"/>
                <a:gd name="connsiteY1" fmla="*/ 765085 h 856236"/>
                <a:gd name="connsiteX2" fmla="*/ 1519381 w 1522671"/>
                <a:gd name="connsiteY2" fmla="*/ 797717 h 856236"/>
                <a:gd name="connsiteX3" fmla="*/ 1243574 w 1522671"/>
                <a:gd name="connsiteY3" fmla="*/ 840692 h 856236"/>
                <a:gd name="connsiteX4" fmla="*/ 936394 w 1522671"/>
                <a:gd name="connsiteY4" fmla="*/ 856236 h 856236"/>
                <a:gd name="connsiteX5" fmla="*/ 84198 w 1522671"/>
                <a:gd name="connsiteY5" fmla="*/ 725572 h 856236"/>
                <a:gd name="connsiteX6" fmla="*/ 0 w 1522671"/>
                <a:gd name="connsiteY6" fmla="*/ 690701 h 856236"/>
                <a:gd name="connsiteX7" fmla="*/ 8045 w 1522671"/>
                <a:gd name="connsiteY7" fmla="*/ 610894 h 856236"/>
                <a:gd name="connsiteX8" fmla="*/ 757586 w 1522671"/>
                <a:gd name="connsiteY8" fmla="*/ 0 h 856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522671" h="856236">
                  <a:moveTo>
                    <a:pt x="757586" y="0"/>
                  </a:moveTo>
                  <a:cubicBezTo>
                    <a:pt x="1180131" y="0"/>
                    <a:pt x="1522671" y="342540"/>
                    <a:pt x="1522671" y="765085"/>
                  </a:cubicBezTo>
                  <a:lnTo>
                    <a:pt x="1519381" y="797717"/>
                  </a:lnTo>
                  <a:lnTo>
                    <a:pt x="1243574" y="840692"/>
                  </a:lnTo>
                  <a:cubicBezTo>
                    <a:pt x="1144352" y="850884"/>
                    <a:pt x="1041618" y="856236"/>
                    <a:pt x="936394" y="856236"/>
                  </a:cubicBezTo>
                  <a:cubicBezTo>
                    <a:pt x="620721" y="856236"/>
                    <a:pt x="327462" y="808067"/>
                    <a:pt x="84198" y="725572"/>
                  </a:cubicBezTo>
                  <a:lnTo>
                    <a:pt x="0" y="690701"/>
                  </a:lnTo>
                  <a:lnTo>
                    <a:pt x="8045" y="610894"/>
                  </a:lnTo>
                  <a:cubicBezTo>
                    <a:pt x="79386" y="262257"/>
                    <a:pt x="387859" y="0"/>
                    <a:pt x="757586" y="0"/>
                  </a:cubicBezTo>
                  <a:close/>
                </a:path>
              </a:pathLst>
            </a:custGeom>
            <a:solidFill>
              <a:srgbClr val="FFFF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75" name="グループ化 74">
            <a:extLst>
              <a:ext uri="{FF2B5EF4-FFF2-40B4-BE49-F238E27FC236}">
                <a16:creationId xmlns:a16="http://schemas.microsoft.com/office/drawing/2014/main" id="{29CCC7C5-A8A4-FAB4-4077-D49280AEB587}"/>
              </a:ext>
            </a:extLst>
          </p:cNvPr>
          <p:cNvGrpSpPr/>
          <p:nvPr/>
        </p:nvGrpSpPr>
        <p:grpSpPr>
          <a:xfrm>
            <a:off x="3287815" y="773705"/>
            <a:ext cx="5925265" cy="5333737"/>
            <a:chOff x="256176" y="3893955"/>
            <a:chExt cx="6353630" cy="5667083"/>
          </a:xfrm>
        </p:grpSpPr>
        <p:sp>
          <p:nvSpPr>
            <p:cNvPr id="76" name="テキスト ボックス 75">
              <a:extLst>
                <a:ext uri="{FF2B5EF4-FFF2-40B4-BE49-F238E27FC236}">
                  <a16:creationId xmlns:a16="http://schemas.microsoft.com/office/drawing/2014/main" id="{9CFA535B-2E91-1178-469C-5C5545DBF4A0}"/>
                </a:ext>
              </a:extLst>
            </p:cNvPr>
            <p:cNvSpPr txBox="1"/>
            <p:nvPr/>
          </p:nvSpPr>
          <p:spPr>
            <a:xfrm>
              <a:off x="256176" y="3893955"/>
              <a:ext cx="6353630" cy="3641697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8800" dirty="0">
                  <a:ln w="38100">
                    <a:noFill/>
                  </a:ln>
                  <a:effectLst/>
                </a:rPr>
                <a:t>必ず蛇口の元栓を</a:t>
              </a:r>
              <a:endParaRPr lang="en-US" altLang="ja-JP" sz="8800" dirty="0">
                <a:ln w="38100">
                  <a:noFill/>
                </a:ln>
                <a:effectLst/>
              </a:endParaRPr>
            </a:p>
            <a:p>
              <a:r>
                <a:rPr lang="ja-JP" altLang="en-US" sz="8800" dirty="0">
                  <a:ln w="38100">
                    <a:noFill/>
                  </a:ln>
                  <a:effectLst/>
                </a:rPr>
                <a:t>閉めたか</a:t>
              </a:r>
              <a:endParaRPr lang="en-US" altLang="ja-JP" sz="8800" dirty="0">
                <a:ln w="38100">
                  <a:noFill/>
                </a:ln>
                <a:effectLst/>
              </a:endParaRPr>
            </a:p>
            <a:p>
              <a:r>
                <a:rPr lang="ja-JP" altLang="en-US" sz="8800" dirty="0">
                  <a:ln w="38100">
                    <a:noFill/>
                  </a:ln>
                  <a:effectLst/>
                </a:rPr>
                <a:t>確認すること</a:t>
              </a:r>
              <a:r>
                <a:rPr lang="en-US" altLang="ja-JP" sz="8800" dirty="0">
                  <a:ln w="38100">
                    <a:noFill/>
                  </a:ln>
                  <a:effectLst/>
                </a:rPr>
                <a:t>!!</a:t>
              </a:r>
              <a:endParaRPr lang="ja-JP" altLang="en-US" sz="8800" dirty="0">
                <a:ln w="38100">
                  <a:noFill/>
                </a:ln>
                <a:effectLst/>
              </a:endParaRPr>
            </a:p>
          </p:txBody>
        </p:sp>
        <p:sp>
          <p:nvSpPr>
            <p:cNvPr id="77" name="テキスト ボックス 76">
              <a:extLst>
                <a:ext uri="{FF2B5EF4-FFF2-40B4-BE49-F238E27FC236}">
                  <a16:creationId xmlns:a16="http://schemas.microsoft.com/office/drawing/2014/main" id="{1A998E6B-AB3A-415C-6FA5-F37E4DFBD8FD}"/>
                </a:ext>
              </a:extLst>
            </p:cNvPr>
            <p:cNvSpPr txBox="1"/>
            <p:nvPr/>
          </p:nvSpPr>
          <p:spPr>
            <a:xfrm>
              <a:off x="256176" y="7988074"/>
              <a:ext cx="6353630" cy="1572964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88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閉めた思った</a:t>
              </a:r>
              <a:endParaRPr lang="en-US" altLang="ja-JP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endParaRPr>
            </a:p>
            <a:p>
              <a:r>
                <a:rPr lang="ja-JP" altLang="en-US" sz="88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では無く必ず確認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4131783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93B0E3E-08DB-38F7-ECC4-F38D777859B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F43DA07B-3903-5299-64A2-9D7751D772AE}"/>
              </a:ext>
            </a:extLst>
          </p:cNvPr>
          <p:cNvSpPr/>
          <p:nvPr/>
        </p:nvSpPr>
        <p:spPr>
          <a:xfrm>
            <a:off x="72452" y="75771"/>
            <a:ext cx="9714099" cy="306284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0E462E0A-FE1C-CE9F-1414-3BEBDD80F238}"/>
              </a:ext>
            </a:extLst>
          </p:cNvPr>
          <p:cNvSpPr txBox="1"/>
          <p:nvPr/>
        </p:nvSpPr>
        <p:spPr>
          <a:xfrm rot="19812130">
            <a:off x="2303270" y="4884214"/>
            <a:ext cx="607219" cy="36508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ギュッ</a:t>
            </a:r>
          </a:p>
        </p:txBody>
      </p: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94E9AF7F-355B-2FE6-77CC-36CCDEB67686}"/>
              </a:ext>
            </a:extLst>
          </p:cNvPr>
          <p:cNvSpPr txBox="1"/>
          <p:nvPr/>
        </p:nvSpPr>
        <p:spPr>
          <a:xfrm>
            <a:off x="3516872" y="3398108"/>
            <a:ext cx="5874263" cy="314267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閉めた思った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では無く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必ず確認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5AA876C3-B04A-61B1-4CE2-BEAE9A517B26}"/>
              </a:ext>
            </a:extLst>
          </p:cNvPr>
          <p:cNvGrpSpPr/>
          <p:nvPr/>
        </p:nvGrpSpPr>
        <p:grpSpPr>
          <a:xfrm>
            <a:off x="532158" y="3333907"/>
            <a:ext cx="3120078" cy="3409718"/>
            <a:chOff x="-10340959" y="6331470"/>
            <a:chExt cx="2565416" cy="2803566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27B3CDBD-DE12-19DE-6FD0-ECCA2EDB6A4E}"/>
                </a:ext>
              </a:extLst>
            </p:cNvPr>
            <p:cNvSpPr/>
            <p:nvPr/>
          </p:nvSpPr>
          <p:spPr bwMode="auto">
            <a:xfrm>
              <a:off x="-8239475" y="8559570"/>
              <a:ext cx="147036" cy="495055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2F3AE70A-04CD-F994-57B9-222C469054B4}"/>
                </a:ext>
              </a:extLst>
            </p:cNvPr>
            <p:cNvGrpSpPr/>
            <p:nvPr/>
          </p:nvGrpSpPr>
          <p:grpSpPr>
            <a:xfrm>
              <a:off x="-8601379" y="8244535"/>
              <a:ext cx="825836" cy="549566"/>
              <a:chOff x="-13006954" y="1420043"/>
              <a:chExt cx="2913700" cy="3111343"/>
            </a:xfrm>
          </p:grpSpPr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73A0A9BB-4178-76E8-35C7-6E47602B7F00}"/>
                  </a:ext>
                </a:extLst>
              </p:cNvPr>
              <p:cNvSpPr/>
              <p:nvPr/>
            </p:nvSpPr>
            <p:spPr bwMode="auto">
              <a:xfrm>
                <a:off x="-12764501" y="1866901"/>
                <a:ext cx="2401984" cy="2401984"/>
              </a:xfrm>
              <a:custGeom>
                <a:avLst/>
                <a:gdLst>
                  <a:gd name="connsiteX0" fmla="*/ 1069704 w 2293762"/>
                  <a:gd name="connsiteY0" fmla="*/ 0 h 2293763"/>
                  <a:gd name="connsiteX1" fmla="*/ 1224058 w 2293762"/>
                  <a:gd name="connsiteY1" fmla="*/ 0 h 2293763"/>
                  <a:gd name="connsiteX2" fmla="*/ 1224058 w 2293762"/>
                  <a:gd name="connsiteY2" fmla="*/ 1069705 h 2293763"/>
                  <a:gd name="connsiteX3" fmla="*/ 2293762 w 2293762"/>
                  <a:gd name="connsiteY3" fmla="*/ 1069705 h 2293763"/>
                  <a:gd name="connsiteX4" fmla="*/ 2293762 w 2293762"/>
                  <a:gd name="connsiteY4" fmla="*/ 1224060 h 2293763"/>
                  <a:gd name="connsiteX5" fmla="*/ 1224058 w 2293762"/>
                  <a:gd name="connsiteY5" fmla="*/ 1224060 h 2293763"/>
                  <a:gd name="connsiteX6" fmla="*/ 1224058 w 2293762"/>
                  <a:gd name="connsiteY6" fmla="*/ 2293763 h 2293763"/>
                  <a:gd name="connsiteX7" fmla="*/ 1069704 w 2293762"/>
                  <a:gd name="connsiteY7" fmla="*/ 2293763 h 2293763"/>
                  <a:gd name="connsiteX8" fmla="*/ 1069704 w 2293762"/>
                  <a:gd name="connsiteY8" fmla="*/ 1224060 h 2293763"/>
                  <a:gd name="connsiteX9" fmla="*/ 0 w 2293762"/>
                  <a:gd name="connsiteY9" fmla="*/ 1224060 h 2293763"/>
                  <a:gd name="connsiteX10" fmla="*/ 0 w 2293762"/>
                  <a:gd name="connsiteY10" fmla="*/ 1069705 h 2293763"/>
                  <a:gd name="connsiteX11" fmla="*/ 1069704 w 2293762"/>
                  <a:gd name="connsiteY11" fmla="*/ 1069705 h 22937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293762" h="2293763">
                    <a:moveTo>
                      <a:pt x="1069704" y="0"/>
                    </a:moveTo>
                    <a:lnTo>
                      <a:pt x="1224058" y="0"/>
                    </a:lnTo>
                    <a:lnTo>
                      <a:pt x="1224058" y="1069705"/>
                    </a:lnTo>
                    <a:lnTo>
                      <a:pt x="2293762" y="1069705"/>
                    </a:lnTo>
                    <a:lnTo>
                      <a:pt x="2293762" y="1224060"/>
                    </a:lnTo>
                    <a:lnTo>
                      <a:pt x="1224058" y="1224060"/>
                    </a:lnTo>
                    <a:lnTo>
                      <a:pt x="1224058" y="2293763"/>
                    </a:lnTo>
                    <a:lnTo>
                      <a:pt x="1069704" y="2293763"/>
                    </a:lnTo>
                    <a:lnTo>
                      <a:pt x="1069704" y="1224060"/>
                    </a:lnTo>
                    <a:lnTo>
                      <a:pt x="0" y="1224060"/>
                    </a:lnTo>
                    <a:lnTo>
                      <a:pt x="0" y="1069705"/>
                    </a:lnTo>
                    <a:lnTo>
                      <a:pt x="1069704" y="1069705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F9A4B98A-EF45-69B2-7C6A-D994CC6CCFC0}"/>
                  </a:ext>
                </a:extLst>
              </p:cNvPr>
              <p:cNvSpPr/>
              <p:nvPr/>
            </p:nvSpPr>
            <p:spPr bwMode="auto">
              <a:xfrm>
                <a:off x="-13006954" y="1617688"/>
                <a:ext cx="2913700" cy="2913698"/>
              </a:xfrm>
              <a:custGeom>
                <a:avLst/>
                <a:gdLst>
                  <a:gd name="connsiteX0" fmla="*/ 1456851 w 2913700"/>
                  <a:gd name="connsiteY0" fmla="*/ 515914 h 2913699"/>
                  <a:gd name="connsiteX1" fmla="*/ 1275594 w 2913700"/>
                  <a:gd name="connsiteY1" fmla="*/ 697171 h 2913699"/>
                  <a:gd name="connsiteX2" fmla="*/ 1275594 w 2913700"/>
                  <a:gd name="connsiteY2" fmla="*/ 712698 h 2913699"/>
                  <a:gd name="connsiteX3" fmla="*/ 1267640 w 2913700"/>
                  <a:gd name="connsiteY3" fmla="*/ 725311 h 2913699"/>
                  <a:gd name="connsiteX4" fmla="*/ 1181552 w 2913700"/>
                  <a:gd name="connsiteY4" fmla="*/ 789187 h 2913699"/>
                  <a:gd name="connsiteX5" fmla="*/ 1075439 w 2913700"/>
                  <a:gd name="connsiteY5" fmla="*/ 804398 h 2913699"/>
                  <a:gd name="connsiteX6" fmla="*/ 1056305 w 2913700"/>
                  <a:gd name="connsiteY6" fmla="*/ 799968 h 2913699"/>
                  <a:gd name="connsiteX7" fmla="*/ 1047844 w 2913700"/>
                  <a:gd name="connsiteY7" fmla="*/ 791508 h 2913699"/>
                  <a:gd name="connsiteX8" fmla="*/ 791508 w 2913700"/>
                  <a:gd name="connsiteY8" fmla="*/ 791508 h 2913699"/>
                  <a:gd name="connsiteX9" fmla="*/ 791508 w 2913700"/>
                  <a:gd name="connsiteY9" fmla="*/ 791507 h 2913699"/>
                  <a:gd name="connsiteX10" fmla="*/ 791508 w 2913700"/>
                  <a:gd name="connsiteY10" fmla="*/ 1047843 h 2913699"/>
                  <a:gd name="connsiteX11" fmla="*/ 802391 w 2913700"/>
                  <a:gd name="connsiteY11" fmla="*/ 1058726 h 2913699"/>
                  <a:gd name="connsiteX12" fmla="*/ 805616 w 2913700"/>
                  <a:gd name="connsiteY12" fmla="*/ 1072962 h 2913699"/>
                  <a:gd name="connsiteX13" fmla="*/ 789910 w 2913700"/>
                  <a:gd name="connsiteY13" fmla="*/ 1179003 h 2913699"/>
                  <a:gd name="connsiteX14" fmla="*/ 725633 w 2913700"/>
                  <a:gd name="connsiteY14" fmla="*/ 1264792 h 2913699"/>
                  <a:gd name="connsiteX15" fmla="*/ 708325 w 2913700"/>
                  <a:gd name="connsiteY15" fmla="*/ 1275593 h 2913699"/>
                  <a:gd name="connsiteX16" fmla="*/ 697172 w 2913700"/>
                  <a:gd name="connsiteY16" fmla="*/ 1275593 h 2913699"/>
                  <a:gd name="connsiteX17" fmla="*/ 515915 w 2913700"/>
                  <a:gd name="connsiteY17" fmla="*/ 1456849 h 2913699"/>
                  <a:gd name="connsiteX18" fmla="*/ 515914 w 2913700"/>
                  <a:gd name="connsiteY18" fmla="*/ 1456849 h 2913699"/>
                  <a:gd name="connsiteX19" fmla="*/ 697171 w 2913700"/>
                  <a:gd name="connsiteY19" fmla="*/ 1638106 h 2913699"/>
                  <a:gd name="connsiteX20" fmla="*/ 713034 w 2913700"/>
                  <a:gd name="connsiteY20" fmla="*/ 1638106 h 2913699"/>
                  <a:gd name="connsiteX21" fmla="*/ 724743 w 2913700"/>
                  <a:gd name="connsiteY21" fmla="*/ 1645489 h 2913699"/>
                  <a:gd name="connsiteX22" fmla="*/ 788619 w 2913700"/>
                  <a:gd name="connsiteY22" fmla="*/ 1731577 h 2913699"/>
                  <a:gd name="connsiteX23" fmla="*/ 803829 w 2913700"/>
                  <a:gd name="connsiteY23" fmla="*/ 1837690 h 2913699"/>
                  <a:gd name="connsiteX24" fmla="*/ 799058 w 2913700"/>
                  <a:gd name="connsiteY24" fmla="*/ 1858306 h 2913699"/>
                  <a:gd name="connsiteX25" fmla="*/ 791509 w 2913700"/>
                  <a:gd name="connsiteY25" fmla="*/ 1865854 h 2913699"/>
                  <a:gd name="connsiteX26" fmla="*/ 791509 w 2913700"/>
                  <a:gd name="connsiteY26" fmla="*/ 2122190 h 2913699"/>
                  <a:gd name="connsiteX27" fmla="*/ 791508 w 2913700"/>
                  <a:gd name="connsiteY27" fmla="*/ 2122190 h 2913699"/>
                  <a:gd name="connsiteX28" fmla="*/ 1047844 w 2913700"/>
                  <a:gd name="connsiteY28" fmla="*/ 2122190 h 2913699"/>
                  <a:gd name="connsiteX29" fmla="*/ 1059630 w 2913700"/>
                  <a:gd name="connsiteY29" fmla="*/ 2110404 h 2913699"/>
                  <a:gd name="connsiteX30" fmla="*/ 1072394 w 2913700"/>
                  <a:gd name="connsiteY30" fmla="*/ 2107513 h 2913699"/>
                  <a:gd name="connsiteX31" fmla="*/ 1178435 w 2913700"/>
                  <a:gd name="connsiteY31" fmla="*/ 2123219 h 2913699"/>
                  <a:gd name="connsiteX32" fmla="*/ 1264224 w 2913700"/>
                  <a:gd name="connsiteY32" fmla="*/ 2187497 h 2913699"/>
                  <a:gd name="connsiteX33" fmla="*/ 1275594 w 2913700"/>
                  <a:gd name="connsiteY33" fmla="*/ 2205715 h 2913699"/>
                  <a:gd name="connsiteX34" fmla="*/ 1275594 w 2913700"/>
                  <a:gd name="connsiteY34" fmla="*/ 2216527 h 2913699"/>
                  <a:gd name="connsiteX35" fmla="*/ 1456851 w 2913700"/>
                  <a:gd name="connsiteY35" fmla="*/ 2397784 h 2913699"/>
                  <a:gd name="connsiteX36" fmla="*/ 1456850 w 2913700"/>
                  <a:gd name="connsiteY36" fmla="*/ 2397784 h 2913699"/>
                  <a:gd name="connsiteX37" fmla="*/ 1638107 w 2913700"/>
                  <a:gd name="connsiteY37" fmla="*/ 2216527 h 2913699"/>
                  <a:gd name="connsiteX38" fmla="*/ 1638107 w 2913700"/>
                  <a:gd name="connsiteY38" fmla="*/ 2199193 h 2913699"/>
                  <a:gd name="connsiteX39" fmla="*/ 1644922 w 2913700"/>
                  <a:gd name="connsiteY39" fmla="*/ 2188386 h 2913699"/>
                  <a:gd name="connsiteX40" fmla="*/ 1731010 w 2913700"/>
                  <a:gd name="connsiteY40" fmla="*/ 2124510 h 2913699"/>
                  <a:gd name="connsiteX41" fmla="*/ 1837123 w 2913700"/>
                  <a:gd name="connsiteY41" fmla="*/ 2109299 h 2913699"/>
                  <a:gd name="connsiteX42" fmla="*/ 1857736 w 2913700"/>
                  <a:gd name="connsiteY42" fmla="*/ 2114071 h 2913699"/>
                  <a:gd name="connsiteX43" fmla="*/ 1865856 w 2913700"/>
                  <a:gd name="connsiteY43" fmla="*/ 2122190 h 2913699"/>
                  <a:gd name="connsiteX44" fmla="*/ 2122192 w 2913700"/>
                  <a:gd name="connsiteY44" fmla="*/ 2122190 h 2913699"/>
                  <a:gd name="connsiteX45" fmla="*/ 2122192 w 2913700"/>
                  <a:gd name="connsiteY45" fmla="*/ 1865854 h 2913699"/>
                  <a:gd name="connsiteX46" fmla="*/ 2109837 w 2913700"/>
                  <a:gd name="connsiteY46" fmla="*/ 1853499 h 2913699"/>
                  <a:gd name="connsiteX47" fmla="*/ 2106946 w 2913700"/>
                  <a:gd name="connsiteY47" fmla="*/ 1840734 h 2913699"/>
                  <a:gd name="connsiteX48" fmla="*/ 2122651 w 2913700"/>
                  <a:gd name="connsiteY48" fmla="*/ 1734694 h 2913699"/>
                  <a:gd name="connsiteX49" fmla="*/ 2186929 w 2913700"/>
                  <a:gd name="connsiteY49" fmla="*/ 1648905 h 2913699"/>
                  <a:gd name="connsiteX50" fmla="*/ 2204234 w 2913700"/>
                  <a:gd name="connsiteY50" fmla="*/ 1638106 h 2913699"/>
                  <a:gd name="connsiteX51" fmla="*/ 2216529 w 2913700"/>
                  <a:gd name="connsiteY51" fmla="*/ 1638106 h 2913699"/>
                  <a:gd name="connsiteX52" fmla="*/ 2397786 w 2913700"/>
                  <a:gd name="connsiteY52" fmla="*/ 1456849 h 2913699"/>
                  <a:gd name="connsiteX53" fmla="*/ 2216529 w 2913700"/>
                  <a:gd name="connsiteY53" fmla="*/ 1275593 h 2913699"/>
                  <a:gd name="connsiteX54" fmla="*/ 2199530 w 2913700"/>
                  <a:gd name="connsiteY54" fmla="*/ 1275593 h 2913699"/>
                  <a:gd name="connsiteX55" fmla="*/ 2187819 w 2913700"/>
                  <a:gd name="connsiteY55" fmla="*/ 1268208 h 2913699"/>
                  <a:gd name="connsiteX56" fmla="*/ 2123942 w 2913700"/>
                  <a:gd name="connsiteY56" fmla="*/ 1182120 h 2913699"/>
                  <a:gd name="connsiteX57" fmla="*/ 2108733 w 2913700"/>
                  <a:gd name="connsiteY57" fmla="*/ 1076007 h 2913699"/>
                  <a:gd name="connsiteX58" fmla="*/ 2113161 w 2913700"/>
                  <a:gd name="connsiteY58" fmla="*/ 1056876 h 2913699"/>
                  <a:gd name="connsiteX59" fmla="*/ 2122192 w 2913700"/>
                  <a:gd name="connsiteY59" fmla="*/ 1047844 h 2913699"/>
                  <a:gd name="connsiteX60" fmla="*/ 2122192 w 2913700"/>
                  <a:gd name="connsiteY60" fmla="*/ 791508 h 2913699"/>
                  <a:gd name="connsiteX61" fmla="*/ 1865856 w 2913700"/>
                  <a:gd name="connsiteY61" fmla="*/ 791508 h 2913699"/>
                  <a:gd name="connsiteX62" fmla="*/ 1854406 w 2913700"/>
                  <a:gd name="connsiteY62" fmla="*/ 802959 h 2913699"/>
                  <a:gd name="connsiteX63" fmla="*/ 1840168 w 2913700"/>
                  <a:gd name="connsiteY63" fmla="*/ 806184 h 2913699"/>
                  <a:gd name="connsiteX64" fmla="*/ 1734127 w 2913700"/>
                  <a:gd name="connsiteY64" fmla="*/ 790479 h 2913699"/>
                  <a:gd name="connsiteX65" fmla="*/ 1648338 w 2913700"/>
                  <a:gd name="connsiteY65" fmla="*/ 726201 h 2913699"/>
                  <a:gd name="connsiteX66" fmla="*/ 1638108 w 2913700"/>
                  <a:gd name="connsiteY66" fmla="*/ 709808 h 2913699"/>
                  <a:gd name="connsiteX67" fmla="*/ 1638108 w 2913700"/>
                  <a:gd name="connsiteY67" fmla="*/ 697171 h 2913699"/>
                  <a:gd name="connsiteX68" fmla="*/ 1456851 w 2913700"/>
                  <a:gd name="connsiteY68" fmla="*/ 515914 h 2913699"/>
                  <a:gd name="connsiteX69" fmla="*/ 1456851 w 2913700"/>
                  <a:gd name="connsiteY69" fmla="*/ 0 h 2913699"/>
                  <a:gd name="connsiteX70" fmla="*/ 1737491 w 2913700"/>
                  <a:gd name="connsiteY70" fmla="*/ 280640 h 2913699"/>
                  <a:gd name="connsiteX71" fmla="*/ 1737491 w 2913700"/>
                  <a:gd name="connsiteY71" fmla="*/ 300206 h 2913699"/>
                  <a:gd name="connsiteX72" fmla="*/ 1753330 w 2913700"/>
                  <a:gd name="connsiteY72" fmla="*/ 325587 h 2913699"/>
                  <a:gd name="connsiteX73" fmla="*/ 1886157 w 2913700"/>
                  <a:gd name="connsiteY73" fmla="*/ 425109 h 2913699"/>
                  <a:gd name="connsiteX74" fmla="*/ 2050340 w 2913700"/>
                  <a:gd name="connsiteY74" fmla="*/ 449425 h 2913699"/>
                  <a:gd name="connsiteX75" fmla="*/ 2072385 w 2913700"/>
                  <a:gd name="connsiteY75" fmla="*/ 444431 h 2913699"/>
                  <a:gd name="connsiteX76" fmla="*/ 2090114 w 2913700"/>
                  <a:gd name="connsiteY76" fmla="*/ 426702 h 2913699"/>
                  <a:gd name="connsiteX77" fmla="*/ 2486999 w 2913700"/>
                  <a:gd name="connsiteY77" fmla="*/ 426702 h 2913699"/>
                  <a:gd name="connsiteX78" fmla="*/ 2486999 w 2913700"/>
                  <a:gd name="connsiteY78" fmla="*/ 823587 h 2913699"/>
                  <a:gd name="connsiteX79" fmla="*/ 2473015 w 2913700"/>
                  <a:gd name="connsiteY79" fmla="*/ 837571 h 2913699"/>
                  <a:gd name="connsiteX80" fmla="*/ 2466159 w 2913700"/>
                  <a:gd name="connsiteY80" fmla="*/ 867191 h 2913699"/>
                  <a:gd name="connsiteX81" fmla="*/ 2489708 w 2913700"/>
                  <a:gd name="connsiteY81" fmla="*/ 1031486 h 2913699"/>
                  <a:gd name="connsiteX82" fmla="*/ 2588608 w 2913700"/>
                  <a:gd name="connsiteY82" fmla="*/ 1164776 h 2913699"/>
                  <a:gd name="connsiteX83" fmla="*/ 2606741 w 2913700"/>
                  <a:gd name="connsiteY83" fmla="*/ 1176210 h 2913699"/>
                  <a:gd name="connsiteX84" fmla="*/ 2633060 w 2913700"/>
                  <a:gd name="connsiteY84" fmla="*/ 1176210 h 2913699"/>
                  <a:gd name="connsiteX85" fmla="*/ 2913700 w 2913700"/>
                  <a:gd name="connsiteY85" fmla="*/ 1456850 h 2913699"/>
                  <a:gd name="connsiteX86" fmla="*/ 2633060 w 2913700"/>
                  <a:gd name="connsiteY86" fmla="*/ 1737490 h 2913699"/>
                  <a:gd name="connsiteX87" fmla="*/ 2614023 w 2913700"/>
                  <a:gd name="connsiteY87" fmla="*/ 1737490 h 2913699"/>
                  <a:gd name="connsiteX88" fmla="*/ 2587231 w 2913700"/>
                  <a:gd name="connsiteY88" fmla="*/ 1754210 h 2913699"/>
                  <a:gd name="connsiteX89" fmla="*/ 2487709 w 2913700"/>
                  <a:gd name="connsiteY89" fmla="*/ 1887036 h 2913699"/>
                  <a:gd name="connsiteX90" fmla="*/ 2463392 w 2913700"/>
                  <a:gd name="connsiteY90" fmla="*/ 2051219 h 2913699"/>
                  <a:gd name="connsiteX91" fmla="*/ 2467869 w 2913700"/>
                  <a:gd name="connsiteY91" fmla="*/ 2070983 h 2913699"/>
                  <a:gd name="connsiteX92" fmla="*/ 2486998 w 2913700"/>
                  <a:gd name="connsiteY92" fmla="*/ 2090112 h 2913699"/>
                  <a:gd name="connsiteX93" fmla="*/ 2486998 w 2913700"/>
                  <a:gd name="connsiteY93" fmla="*/ 2486997 h 2913699"/>
                  <a:gd name="connsiteX94" fmla="*/ 2090113 w 2913700"/>
                  <a:gd name="connsiteY94" fmla="*/ 2486997 h 2913699"/>
                  <a:gd name="connsiteX95" fmla="*/ 2077542 w 2913700"/>
                  <a:gd name="connsiteY95" fmla="*/ 2474426 h 2913699"/>
                  <a:gd name="connsiteX96" fmla="*/ 2045626 w 2913700"/>
                  <a:gd name="connsiteY96" fmla="*/ 2467038 h 2913699"/>
                  <a:gd name="connsiteX97" fmla="*/ 1881331 w 2913700"/>
                  <a:gd name="connsiteY97" fmla="*/ 2490588 h 2913699"/>
                  <a:gd name="connsiteX98" fmla="*/ 1748041 w 2913700"/>
                  <a:gd name="connsiteY98" fmla="*/ 2589488 h 2913699"/>
                  <a:gd name="connsiteX99" fmla="*/ 1737490 w 2913700"/>
                  <a:gd name="connsiteY99" fmla="*/ 2606221 h 2913699"/>
                  <a:gd name="connsiteX100" fmla="*/ 1737490 w 2913700"/>
                  <a:gd name="connsiteY100" fmla="*/ 2633059 h 2913699"/>
                  <a:gd name="connsiteX101" fmla="*/ 1456850 w 2913700"/>
                  <a:gd name="connsiteY101" fmla="*/ 2913699 h 2913699"/>
                  <a:gd name="connsiteX102" fmla="*/ 1456851 w 2913700"/>
                  <a:gd name="connsiteY102" fmla="*/ 2913698 h 2913699"/>
                  <a:gd name="connsiteX103" fmla="*/ 1176211 w 2913700"/>
                  <a:gd name="connsiteY103" fmla="*/ 2633058 h 2913699"/>
                  <a:gd name="connsiteX104" fmla="*/ 1176211 w 2913700"/>
                  <a:gd name="connsiteY104" fmla="*/ 2616318 h 2913699"/>
                  <a:gd name="connsiteX105" fmla="*/ 1158608 w 2913700"/>
                  <a:gd name="connsiteY105" fmla="*/ 2588111 h 2913699"/>
                  <a:gd name="connsiteX106" fmla="*/ 1025781 w 2913700"/>
                  <a:gd name="connsiteY106" fmla="*/ 2488589 h 2913699"/>
                  <a:gd name="connsiteX107" fmla="*/ 861598 w 2913700"/>
                  <a:gd name="connsiteY107" fmla="*/ 2464272 h 2913699"/>
                  <a:gd name="connsiteX108" fmla="*/ 841835 w 2913700"/>
                  <a:gd name="connsiteY108" fmla="*/ 2468749 h 2913699"/>
                  <a:gd name="connsiteX109" fmla="*/ 823587 w 2913700"/>
                  <a:gd name="connsiteY109" fmla="*/ 2486997 h 2913699"/>
                  <a:gd name="connsiteX110" fmla="*/ 426702 w 2913700"/>
                  <a:gd name="connsiteY110" fmla="*/ 2486997 h 2913699"/>
                  <a:gd name="connsiteX111" fmla="*/ 426703 w 2913700"/>
                  <a:gd name="connsiteY111" fmla="*/ 2486997 h 2913699"/>
                  <a:gd name="connsiteX112" fmla="*/ 426703 w 2913700"/>
                  <a:gd name="connsiteY112" fmla="*/ 2090112 h 2913699"/>
                  <a:gd name="connsiteX113" fmla="*/ 438391 w 2913700"/>
                  <a:gd name="connsiteY113" fmla="*/ 2078425 h 2913699"/>
                  <a:gd name="connsiteX114" fmla="*/ 445779 w 2913700"/>
                  <a:gd name="connsiteY114" fmla="*/ 2046505 h 2913699"/>
                  <a:gd name="connsiteX115" fmla="*/ 422229 w 2913700"/>
                  <a:gd name="connsiteY115" fmla="*/ 1882210 h 2913699"/>
                  <a:gd name="connsiteX116" fmla="*/ 323329 w 2913700"/>
                  <a:gd name="connsiteY116" fmla="*/ 1748920 h 2913699"/>
                  <a:gd name="connsiteX117" fmla="*/ 305201 w 2913700"/>
                  <a:gd name="connsiteY117" fmla="*/ 1737489 h 2913699"/>
                  <a:gd name="connsiteX118" fmla="*/ 280640 w 2913700"/>
                  <a:gd name="connsiteY118" fmla="*/ 1737489 h 2913699"/>
                  <a:gd name="connsiteX119" fmla="*/ 0 w 2913700"/>
                  <a:gd name="connsiteY119" fmla="*/ 1456849 h 2913699"/>
                  <a:gd name="connsiteX120" fmla="*/ 2 w 2913700"/>
                  <a:gd name="connsiteY120" fmla="*/ 1456850 h 2913699"/>
                  <a:gd name="connsiteX121" fmla="*/ 280642 w 2913700"/>
                  <a:gd name="connsiteY121" fmla="*/ 1176210 h 2913699"/>
                  <a:gd name="connsiteX122" fmla="*/ 297909 w 2913700"/>
                  <a:gd name="connsiteY122" fmla="*/ 1176210 h 2913699"/>
                  <a:gd name="connsiteX123" fmla="*/ 324707 w 2913700"/>
                  <a:gd name="connsiteY123" fmla="*/ 1159487 h 2913699"/>
                  <a:gd name="connsiteX124" fmla="*/ 424228 w 2913700"/>
                  <a:gd name="connsiteY124" fmla="*/ 1026660 h 2913699"/>
                  <a:gd name="connsiteX125" fmla="*/ 448546 w 2913700"/>
                  <a:gd name="connsiteY125" fmla="*/ 862477 h 2913699"/>
                  <a:gd name="connsiteX126" fmla="*/ 443552 w 2913700"/>
                  <a:gd name="connsiteY126" fmla="*/ 840435 h 2913699"/>
                  <a:gd name="connsiteX127" fmla="*/ 426702 w 2913700"/>
                  <a:gd name="connsiteY127" fmla="*/ 823585 h 2913699"/>
                  <a:gd name="connsiteX128" fmla="*/ 426702 w 2913700"/>
                  <a:gd name="connsiteY128" fmla="*/ 426700 h 2913699"/>
                  <a:gd name="connsiteX129" fmla="*/ 426702 w 2913700"/>
                  <a:gd name="connsiteY129" fmla="*/ 426702 h 2913699"/>
                  <a:gd name="connsiteX130" fmla="*/ 823587 w 2913700"/>
                  <a:gd name="connsiteY130" fmla="*/ 426702 h 2913699"/>
                  <a:gd name="connsiteX131" fmla="*/ 836686 w 2913700"/>
                  <a:gd name="connsiteY131" fmla="*/ 439801 h 2913699"/>
                  <a:gd name="connsiteX132" fmla="*/ 866312 w 2913700"/>
                  <a:gd name="connsiteY132" fmla="*/ 446659 h 2913699"/>
                  <a:gd name="connsiteX133" fmla="*/ 1030607 w 2913700"/>
                  <a:gd name="connsiteY133" fmla="*/ 423109 h 2913699"/>
                  <a:gd name="connsiteX134" fmla="*/ 1163897 w 2913700"/>
                  <a:gd name="connsiteY134" fmla="*/ 324209 h 2913699"/>
                  <a:gd name="connsiteX135" fmla="*/ 1176211 w 2913700"/>
                  <a:gd name="connsiteY135" fmla="*/ 304681 h 2913699"/>
                  <a:gd name="connsiteX136" fmla="*/ 1176211 w 2913700"/>
                  <a:gd name="connsiteY136" fmla="*/ 280640 h 2913699"/>
                  <a:gd name="connsiteX137" fmla="*/ 1456851 w 2913700"/>
                  <a:gd name="connsiteY137" fmla="*/ 0 h 29136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</a:cxnLst>
                <a:rect l="l" t="t" r="r" b="b"/>
                <a:pathLst>
                  <a:path w="2913700" h="2913699">
                    <a:moveTo>
                      <a:pt x="1456851" y="515914"/>
                    </a:moveTo>
                    <a:cubicBezTo>
                      <a:pt x="1356745" y="515914"/>
                      <a:pt x="1275594" y="597066"/>
                      <a:pt x="1275594" y="697171"/>
                    </a:cubicBezTo>
                    <a:lnTo>
                      <a:pt x="1275594" y="712698"/>
                    </a:lnTo>
                    <a:lnTo>
                      <a:pt x="1267640" y="725311"/>
                    </a:lnTo>
                    <a:cubicBezTo>
                      <a:pt x="1245459" y="752584"/>
                      <a:pt x="1216349" y="774870"/>
                      <a:pt x="1181552" y="789187"/>
                    </a:cubicBezTo>
                    <a:cubicBezTo>
                      <a:pt x="1146756" y="803506"/>
                      <a:pt x="1110392" y="808161"/>
                      <a:pt x="1075439" y="804398"/>
                    </a:cubicBezTo>
                    <a:lnTo>
                      <a:pt x="1056305" y="799968"/>
                    </a:lnTo>
                    <a:lnTo>
                      <a:pt x="1047844" y="791508"/>
                    </a:lnTo>
                    <a:cubicBezTo>
                      <a:pt x="977060" y="720723"/>
                      <a:pt x="862294" y="720723"/>
                      <a:pt x="791508" y="791508"/>
                    </a:cubicBezTo>
                    <a:lnTo>
                      <a:pt x="791508" y="791507"/>
                    </a:lnTo>
                    <a:cubicBezTo>
                      <a:pt x="720723" y="862292"/>
                      <a:pt x="720723" y="977058"/>
                      <a:pt x="791508" y="1047843"/>
                    </a:cubicBezTo>
                    <a:lnTo>
                      <a:pt x="802391" y="1058726"/>
                    </a:lnTo>
                    <a:lnTo>
                      <a:pt x="805616" y="1072962"/>
                    </a:lnTo>
                    <a:cubicBezTo>
                      <a:pt x="809217" y="1107932"/>
                      <a:pt x="804391" y="1144274"/>
                      <a:pt x="789910" y="1179003"/>
                    </a:cubicBezTo>
                    <a:cubicBezTo>
                      <a:pt x="775430" y="1213732"/>
                      <a:pt x="753009" y="1242738"/>
                      <a:pt x="725633" y="1264792"/>
                    </a:cubicBezTo>
                    <a:lnTo>
                      <a:pt x="708325" y="1275593"/>
                    </a:lnTo>
                    <a:lnTo>
                      <a:pt x="697172" y="1275593"/>
                    </a:lnTo>
                    <a:cubicBezTo>
                      <a:pt x="597066" y="1275593"/>
                      <a:pt x="515915" y="1356744"/>
                      <a:pt x="515915" y="1456849"/>
                    </a:cubicBezTo>
                    <a:lnTo>
                      <a:pt x="515914" y="1456849"/>
                    </a:lnTo>
                    <a:cubicBezTo>
                      <a:pt x="515914" y="1556954"/>
                      <a:pt x="597066" y="1638106"/>
                      <a:pt x="697171" y="1638106"/>
                    </a:cubicBezTo>
                    <a:lnTo>
                      <a:pt x="713034" y="1638106"/>
                    </a:lnTo>
                    <a:lnTo>
                      <a:pt x="724743" y="1645489"/>
                    </a:lnTo>
                    <a:cubicBezTo>
                      <a:pt x="752016" y="1667670"/>
                      <a:pt x="774301" y="1696780"/>
                      <a:pt x="788619" y="1731577"/>
                    </a:cubicBezTo>
                    <a:cubicBezTo>
                      <a:pt x="802937" y="1766373"/>
                      <a:pt x="807594" y="1802737"/>
                      <a:pt x="803829" y="1837690"/>
                    </a:cubicBezTo>
                    <a:lnTo>
                      <a:pt x="799058" y="1858306"/>
                    </a:lnTo>
                    <a:lnTo>
                      <a:pt x="791509" y="1865854"/>
                    </a:lnTo>
                    <a:cubicBezTo>
                      <a:pt x="720723" y="1936640"/>
                      <a:pt x="720723" y="2051406"/>
                      <a:pt x="791509" y="2122190"/>
                    </a:cubicBezTo>
                    <a:lnTo>
                      <a:pt x="791508" y="2122190"/>
                    </a:lnTo>
                    <a:cubicBezTo>
                      <a:pt x="862293" y="2192976"/>
                      <a:pt x="977059" y="2192976"/>
                      <a:pt x="1047844" y="2122190"/>
                    </a:cubicBezTo>
                    <a:lnTo>
                      <a:pt x="1059630" y="2110404"/>
                    </a:lnTo>
                    <a:lnTo>
                      <a:pt x="1072394" y="2107513"/>
                    </a:lnTo>
                    <a:cubicBezTo>
                      <a:pt x="1107364" y="2103912"/>
                      <a:pt x="1143707" y="2108738"/>
                      <a:pt x="1178435" y="2123219"/>
                    </a:cubicBezTo>
                    <a:cubicBezTo>
                      <a:pt x="1213164" y="2137699"/>
                      <a:pt x="1242170" y="2160120"/>
                      <a:pt x="1264224" y="2187497"/>
                    </a:cubicBezTo>
                    <a:lnTo>
                      <a:pt x="1275594" y="2205715"/>
                    </a:lnTo>
                    <a:lnTo>
                      <a:pt x="1275594" y="2216527"/>
                    </a:lnTo>
                    <a:cubicBezTo>
                      <a:pt x="1275594" y="2316632"/>
                      <a:pt x="1356745" y="2397784"/>
                      <a:pt x="1456851" y="2397784"/>
                    </a:cubicBezTo>
                    <a:lnTo>
                      <a:pt x="1456850" y="2397784"/>
                    </a:lnTo>
                    <a:cubicBezTo>
                      <a:pt x="1556955" y="2397784"/>
                      <a:pt x="1638107" y="2316633"/>
                      <a:pt x="1638107" y="2216527"/>
                    </a:cubicBezTo>
                    <a:lnTo>
                      <a:pt x="1638107" y="2199193"/>
                    </a:lnTo>
                    <a:lnTo>
                      <a:pt x="1644922" y="2188386"/>
                    </a:lnTo>
                    <a:cubicBezTo>
                      <a:pt x="1667103" y="2161113"/>
                      <a:pt x="1696213" y="2138827"/>
                      <a:pt x="1731010" y="2124510"/>
                    </a:cubicBezTo>
                    <a:cubicBezTo>
                      <a:pt x="1765806" y="2110192"/>
                      <a:pt x="1802170" y="2105536"/>
                      <a:pt x="1837123" y="2109299"/>
                    </a:cubicBezTo>
                    <a:lnTo>
                      <a:pt x="1857736" y="2114071"/>
                    </a:lnTo>
                    <a:lnTo>
                      <a:pt x="1865856" y="2122190"/>
                    </a:lnTo>
                    <a:cubicBezTo>
                      <a:pt x="1936641" y="2192976"/>
                      <a:pt x="2051406" y="2192976"/>
                      <a:pt x="2122192" y="2122190"/>
                    </a:cubicBezTo>
                    <a:cubicBezTo>
                      <a:pt x="2192977" y="2051406"/>
                      <a:pt x="2192977" y="1936640"/>
                      <a:pt x="2122192" y="1865854"/>
                    </a:cubicBezTo>
                    <a:lnTo>
                      <a:pt x="2109837" y="1853499"/>
                    </a:lnTo>
                    <a:lnTo>
                      <a:pt x="2106946" y="1840734"/>
                    </a:lnTo>
                    <a:cubicBezTo>
                      <a:pt x="2103345" y="1805765"/>
                      <a:pt x="2108171" y="1769423"/>
                      <a:pt x="2122651" y="1734694"/>
                    </a:cubicBezTo>
                    <a:cubicBezTo>
                      <a:pt x="2137132" y="1699965"/>
                      <a:pt x="2159553" y="1670959"/>
                      <a:pt x="2186929" y="1648905"/>
                    </a:cubicBezTo>
                    <a:lnTo>
                      <a:pt x="2204234" y="1638106"/>
                    </a:lnTo>
                    <a:lnTo>
                      <a:pt x="2216529" y="1638106"/>
                    </a:lnTo>
                    <a:cubicBezTo>
                      <a:pt x="2316634" y="1638106"/>
                      <a:pt x="2397786" y="1556955"/>
                      <a:pt x="2397786" y="1456849"/>
                    </a:cubicBezTo>
                    <a:cubicBezTo>
                      <a:pt x="2397786" y="1356744"/>
                      <a:pt x="2316634" y="1275593"/>
                      <a:pt x="2216529" y="1275593"/>
                    </a:cubicBezTo>
                    <a:lnTo>
                      <a:pt x="2199530" y="1275593"/>
                    </a:lnTo>
                    <a:lnTo>
                      <a:pt x="2187819" y="1268208"/>
                    </a:lnTo>
                    <a:cubicBezTo>
                      <a:pt x="2160546" y="1246026"/>
                      <a:pt x="2138260" y="1216916"/>
                      <a:pt x="2123942" y="1182120"/>
                    </a:cubicBezTo>
                    <a:cubicBezTo>
                      <a:pt x="2109624" y="1147324"/>
                      <a:pt x="2104968" y="1110959"/>
                      <a:pt x="2108733" y="1076007"/>
                    </a:cubicBezTo>
                    <a:lnTo>
                      <a:pt x="2113161" y="1056876"/>
                    </a:lnTo>
                    <a:lnTo>
                      <a:pt x="2122192" y="1047844"/>
                    </a:lnTo>
                    <a:cubicBezTo>
                      <a:pt x="2192977" y="977059"/>
                      <a:pt x="2192977" y="862293"/>
                      <a:pt x="2122192" y="791508"/>
                    </a:cubicBezTo>
                    <a:cubicBezTo>
                      <a:pt x="2051407" y="720723"/>
                      <a:pt x="1936641" y="720723"/>
                      <a:pt x="1865856" y="791508"/>
                    </a:cubicBezTo>
                    <a:lnTo>
                      <a:pt x="1854406" y="802959"/>
                    </a:lnTo>
                    <a:lnTo>
                      <a:pt x="1840168" y="806184"/>
                    </a:lnTo>
                    <a:cubicBezTo>
                      <a:pt x="1805198" y="809785"/>
                      <a:pt x="1768855" y="804959"/>
                      <a:pt x="1734127" y="790479"/>
                    </a:cubicBezTo>
                    <a:cubicBezTo>
                      <a:pt x="1699398" y="775999"/>
                      <a:pt x="1670392" y="753577"/>
                      <a:pt x="1648338" y="726201"/>
                    </a:cubicBezTo>
                    <a:lnTo>
                      <a:pt x="1638108" y="709808"/>
                    </a:lnTo>
                    <a:lnTo>
                      <a:pt x="1638108" y="697171"/>
                    </a:lnTo>
                    <a:cubicBezTo>
                      <a:pt x="1638108" y="597066"/>
                      <a:pt x="1556956" y="515914"/>
                      <a:pt x="1456851" y="515914"/>
                    </a:cubicBezTo>
                    <a:close/>
                    <a:moveTo>
                      <a:pt x="1456851" y="0"/>
                    </a:moveTo>
                    <a:cubicBezTo>
                      <a:pt x="1611844" y="0"/>
                      <a:pt x="1737491" y="125647"/>
                      <a:pt x="1737491" y="280640"/>
                    </a:cubicBezTo>
                    <a:lnTo>
                      <a:pt x="1737491" y="300206"/>
                    </a:lnTo>
                    <a:lnTo>
                      <a:pt x="1753330" y="325587"/>
                    </a:lnTo>
                    <a:cubicBezTo>
                      <a:pt x="1787477" y="367974"/>
                      <a:pt x="1832386" y="402689"/>
                      <a:pt x="1886157" y="425109"/>
                    </a:cubicBezTo>
                    <a:cubicBezTo>
                      <a:pt x="1939927" y="447528"/>
                      <a:pt x="1996196" y="455000"/>
                      <a:pt x="2050340" y="449425"/>
                    </a:cubicBezTo>
                    <a:lnTo>
                      <a:pt x="2072385" y="444431"/>
                    </a:lnTo>
                    <a:lnTo>
                      <a:pt x="2090114" y="426702"/>
                    </a:lnTo>
                    <a:cubicBezTo>
                      <a:pt x="2199710" y="317105"/>
                      <a:pt x="2377402" y="317105"/>
                      <a:pt x="2486999" y="426702"/>
                    </a:cubicBezTo>
                    <a:cubicBezTo>
                      <a:pt x="2596595" y="536298"/>
                      <a:pt x="2596595" y="713990"/>
                      <a:pt x="2486999" y="823587"/>
                    </a:cubicBezTo>
                    <a:lnTo>
                      <a:pt x="2473015" y="837571"/>
                    </a:lnTo>
                    <a:lnTo>
                      <a:pt x="2466159" y="867191"/>
                    </a:lnTo>
                    <a:cubicBezTo>
                      <a:pt x="2460331" y="921308"/>
                      <a:pt x="2467540" y="977611"/>
                      <a:pt x="2489708" y="1031486"/>
                    </a:cubicBezTo>
                    <a:cubicBezTo>
                      <a:pt x="2511877" y="1085361"/>
                      <a:pt x="2546381" y="1130432"/>
                      <a:pt x="2588608" y="1164776"/>
                    </a:cubicBezTo>
                    <a:lnTo>
                      <a:pt x="2606741" y="1176210"/>
                    </a:lnTo>
                    <a:lnTo>
                      <a:pt x="2633060" y="1176210"/>
                    </a:lnTo>
                    <a:cubicBezTo>
                      <a:pt x="2788052" y="1176210"/>
                      <a:pt x="2913700" y="1301857"/>
                      <a:pt x="2913700" y="1456850"/>
                    </a:cubicBezTo>
                    <a:cubicBezTo>
                      <a:pt x="2913700" y="1611843"/>
                      <a:pt x="2788052" y="1737490"/>
                      <a:pt x="2633060" y="1737490"/>
                    </a:cubicBezTo>
                    <a:lnTo>
                      <a:pt x="2614023" y="1737490"/>
                    </a:lnTo>
                    <a:lnTo>
                      <a:pt x="2587231" y="1754210"/>
                    </a:lnTo>
                    <a:cubicBezTo>
                      <a:pt x="2544844" y="1788356"/>
                      <a:pt x="2510129" y="1833266"/>
                      <a:pt x="2487709" y="1887036"/>
                    </a:cubicBezTo>
                    <a:cubicBezTo>
                      <a:pt x="2465289" y="1940807"/>
                      <a:pt x="2457817" y="1997076"/>
                      <a:pt x="2463392" y="2051219"/>
                    </a:cubicBezTo>
                    <a:lnTo>
                      <a:pt x="2467869" y="2070983"/>
                    </a:lnTo>
                    <a:lnTo>
                      <a:pt x="2486998" y="2090112"/>
                    </a:lnTo>
                    <a:cubicBezTo>
                      <a:pt x="2596595" y="2199709"/>
                      <a:pt x="2596595" y="2377401"/>
                      <a:pt x="2486998" y="2486997"/>
                    </a:cubicBezTo>
                    <a:cubicBezTo>
                      <a:pt x="2377401" y="2596594"/>
                      <a:pt x="2199710" y="2596594"/>
                      <a:pt x="2090113" y="2486997"/>
                    </a:cubicBezTo>
                    <a:lnTo>
                      <a:pt x="2077542" y="2474426"/>
                    </a:lnTo>
                    <a:lnTo>
                      <a:pt x="2045626" y="2467038"/>
                    </a:lnTo>
                    <a:cubicBezTo>
                      <a:pt x="1991509" y="2461211"/>
                      <a:pt x="1935206" y="2468420"/>
                      <a:pt x="1881331" y="2490588"/>
                    </a:cubicBezTo>
                    <a:cubicBezTo>
                      <a:pt x="1827456" y="2512756"/>
                      <a:pt x="1782385" y="2547261"/>
                      <a:pt x="1748041" y="2589488"/>
                    </a:cubicBezTo>
                    <a:lnTo>
                      <a:pt x="1737490" y="2606221"/>
                    </a:lnTo>
                    <a:lnTo>
                      <a:pt x="1737490" y="2633059"/>
                    </a:lnTo>
                    <a:cubicBezTo>
                      <a:pt x="1737490" y="2788052"/>
                      <a:pt x="1611843" y="2913699"/>
                      <a:pt x="1456850" y="2913699"/>
                    </a:cubicBezTo>
                    <a:lnTo>
                      <a:pt x="1456851" y="2913698"/>
                    </a:lnTo>
                    <a:cubicBezTo>
                      <a:pt x="1301858" y="2913698"/>
                      <a:pt x="1176211" y="2788051"/>
                      <a:pt x="1176211" y="2633058"/>
                    </a:cubicBezTo>
                    <a:lnTo>
                      <a:pt x="1176211" y="2616318"/>
                    </a:lnTo>
                    <a:lnTo>
                      <a:pt x="1158608" y="2588111"/>
                    </a:lnTo>
                    <a:cubicBezTo>
                      <a:pt x="1124462" y="2545724"/>
                      <a:pt x="1079552" y="2511009"/>
                      <a:pt x="1025781" y="2488589"/>
                    </a:cubicBezTo>
                    <a:cubicBezTo>
                      <a:pt x="972011" y="2466169"/>
                      <a:pt x="915742" y="2458697"/>
                      <a:pt x="861598" y="2464272"/>
                    </a:cubicBezTo>
                    <a:lnTo>
                      <a:pt x="841835" y="2468749"/>
                    </a:lnTo>
                    <a:lnTo>
                      <a:pt x="823587" y="2486997"/>
                    </a:lnTo>
                    <a:cubicBezTo>
                      <a:pt x="713990" y="2596594"/>
                      <a:pt x="536298" y="2596594"/>
                      <a:pt x="426702" y="2486997"/>
                    </a:cubicBezTo>
                    <a:lnTo>
                      <a:pt x="426703" y="2486997"/>
                    </a:lnTo>
                    <a:cubicBezTo>
                      <a:pt x="317106" y="2377401"/>
                      <a:pt x="317106" y="2199709"/>
                      <a:pt x="426703" y="2090112"/>
                    </a:cubicBezTo>
                    <a:lnTo>
                      <a:pt x="438391" y="2078425"/>
                    </a:lnTo>
                    <a:lnTo>
                      <a:pt x="445779" y="2046505"/>
                    </a:lnTo>
                    <a:cubicBezTo>
                      <a:pt x="451607" y="1992388"/>
                      <a:pt x="444398" y="1936085"/>
                      <a:pt x="422229" y="1882210"/>
                    </a:cubicBezTo>
                    <a:cubicBezTo>
                      <a:pt x="400061" y="1828335"/>
                      <a:pt x="365556" y="1783264"/>
                      <a:pt x="323329" y="1748920"/>
                    </a:cubicBezTo>
                    <a:lnTo>
                      <a:pt x="305201" y="1737489"/>
                    </a:lnTo>
                    <a:lnTo>
                      <a:pt x="280640" y="1737489"/>
                    </a:lnTo>
                    <a:cubicBezTo>
                      <a:pt x="125648" y="1737489"/>
                      <a:pt x="0" y="1611842"/>
                      <a:pt x="0" y="1456849"/>
                    </a:cubicBezTo>
                    <a:lnTo>
                      <a:pt x="2" y="1456850"/>
                    </a:lnTo>
                    <a:cubicBezTo>
                      <a:pt x="2" y="1301857"/>
                      <a:pt x="125648" y="1176210"/>
                      <a:pt x="280642" y="1176210"/>
                    </a:cubicBezTo>
                    <a:lnTo>
                      <a:pt x="297909" y="1176210"/>
                    </a:lnTo>
                    <a:lnTo>
                      <a:pt x="324707" y="1159487"/>
                    </a:lnTo>
                    <a:cubicBezTo>
                      <a:pt x="367094" y="1125341"/>
                      <a:pt x="401809" y="1080431"/>
                      <a:pt x="424228" y="1026660"/>
                    </a:cubicBezTo>
                    <a:cubicBezTo>
                      <a:pt x="446649" y="972890"/>
                      <a:pt x="454120" y="916621"/>
                      <a:pt x="448546" y="862477"/>
                    </a:cubicBezTo>
                    <a:lnTo>
                      <a:pt x="443552" y="840435"/>
                    </a:lnTo>
                    <a:lnTo>
                      <a:pt x="426702" y="823585"/>
                    </a:lnTo>
                    <a:cubicBezTo>
                      <a:pt x="317106" y="713989"/>
                      <a:pt x="317106" y="536297"/>
                      <a:pt x="426702" y="426700"/>
                    </a:cubicBezTo>
                    <a:lnTo>
                      <a:pt x="426702" y="426702"/>
                    </a:lnTo>
                    <a:cubicBezTo>
                      <a:pt x="536299" y="317105"/>
                      <a:pt x="713991" y="317105"/>
                      <a:pt x="823587" y="426702"/>
                    </a:cubicBezTo>
                    <a:lnTo>
                      <a:pt x="836686" y="439801"/>
                    </a:lnTo>
                    <a:lnTo>
                      <a:pt x="866312" y="446659"/>
                    </a:lnTo>
                    <a:cubicBezTo>
                      <a:pt x="920429" y="452486"/>
                      <a:pt x="976732" y="445278"/>
                      <a:pt x="1030607" y="423109"/>
                    </a:cubicBezTo>
                    <a:cubicBezTo>
                      <a:pt x="1084482" y="400941"/>
                      <a:pt x="1129553" y="366436"/>
                      <a:pt x="1163897" y="324209"/>
                    </a:cubicBezTo>
                    <a:lnTo>
                      <a:pt x="1176211" y="304681"/>
                    </a:lnTo>
                    <a:lnTo>
                      <a:pt x="1176211" y="280640"/>
                    </a:lnTo>
                    <a:cubicBezTo>
                      <a:pt x="1176211" y="125647"/>
                      <a:pt x="1301858" y="0"/>
                      <a:pt x="1456851" y="0"/>
                    </a:cubicBezTo>
                    <a:close/>
                  </a:path>
                </a:pathLst>
              </a:custGeom>
              <a:solidFill>
                <a:srgbClr val="68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2" name="楕円 31">
                <a:extLst>
                  <a:ext uri="{FF2B5EF4-FFF2-40B4-BE49-F238E27FC236}">
                    <a16:creationId xmlns:a16="http://schemas.microsoft.com/office/drawing/2014/main" id="{74116290-765D-F9A5-3F67-3FAE2DADA712}"/>
                  </a:ext>
                </a:extLst>
              </p:cNvPr>
              <p:cNvSpPr/>
              <p:nvPr/>
            </p:nvSpPr>
            <p:spPr bwMode="auto">
              <a:xfrm>
                <a:off x="-11981119" y="2646958"/>
                <a:ext cx="862030" cy="862030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DED82E6A-1B44-04C5-F7E7-DB86B05EB0A1}"/>
                  </a:ext>
                </a:extLst>
              </p:cNvPr>
              <p:cNvSpPr/>
              <p:nvPr/>
            </p:nvSpPr>
            <p:spPr bwMode="auto">
              <a:xfrm>
                <a:off x="-13006954" y="1420043"/>
                <a:ext cx="2913700" cy="2913699"/>
              </a:xfrm>
              <a:custGeom>
                <a:avLst/>
                <a:gdLst>
                  <a:gd name="connsiteX0" fmla="*/ 1456851 w 2913700"/>
                  <a:gd name="connsiteY0" fmla="*/ 515914 h 2913699"/>
                  <a:gd name="connsiteX1" fmla="*/ 1275594 w 2913700"/>
                  <a:gd name="connsiteY1" fmla="*/ 697171 h 2913699"/>
                  <a:gd name="connsiteX2" fmla="*/ 1275594 w 2913700"/>
                  <a:gd name="connsiteY2" fmla="*/ 712698 h 2913699"/>
                  <a:gd name="connsiteX3" fmla="*/ 1267640 w 2913700"/>
                  <a:gd name="connsiteY3" fmla="*/ 725311 h 2913699"/>
                  <a:gd name="connsiteX4" fmla="*/ 1181552 w 2913700"/>
                  <a:gd name="connsiteY4" fmla="*/ 789187 h 2913699"/>
                  <a:gd name="connsiteX5" fmla="*/ 1075439 w 2913700"/>
                  <a:gd name="connsiteY5" fmla="*/ 804398 h 2913699"/>
                  <a:gd name="connsiteX6" fmla="*/ 1056305 w 2913700"/>
                  <a:gd name="connsiteY6" fmla="*/ 799968 h 2913699"/>
                  <a:gd name="connsiteX7" fmla="*/ 1047844 w 2913700"/>
                  <a:gd name="connsiteY7" fmla="*/ 791508 h 2913699"/>
                  <a:gd name="connsiteX8" fmla="*/ 791508 w 2913700"/>
                  <a:gd name="connsiteY8" fmla="*/ 791508 h 2913699"/>
                  <a:gd name="connsiteX9" fmla="*/ 791508 w 2913700"/>
                  <a:gd name="connsiteY9" fmla="*/ 791507 h 2913699"/>
                  <a:gd name="connsiteX10" fmla="*/ 791508 w 2913700"/>
                  <a:gd name="connsiteY10" fmla="*/ 1047843 h 2913699"/>
                  <a:gd name="connsiteX11" fmla="*/ 802391 w 2913700"/>
                  <a:gd name="connsiteY11" fmla="*/ 1058726 h 2913699"/>
                  <a:gd name="connsiteX12" fmla="*/ 805616 w 2913700"/>
                  <a:gd name="connsiteY12" fmla="*/ 1072962 h 2913699"/>
                  <a:gd name="connsiteX13" fmla="*/ 789910 w 2913700"/>
                  <a:gd name="connsiteY13" fmla="*/ 1179003 h 2913699"/>
                  <a:gd name="connsiteX14" fmla="*/ 725633 w 2913700"/>
                  <a:gd name="connsiteY14" fmla="*/ 1264792 h 2913699"/>
                  <a:gd name="connsiteX15" fmla="*/ 708325 w 2913700"/>
                  <a:gd name="connsiteY15" fmla="*/ 1275593 h 2913699"/>
                  <a:gd name="connsiteX16" fmla="*/ 697172 w 2913700"/>
                  <a:gd name="connsiteY16" fmla="*/ 1275593 h 2913699"/>
                  <a:gd name="connsiteX17" fmla="*/ 515915 w 2913700"/>
                  <a:gd name="connsiteY17" fmla="*/ 1456849 h 2913699"/>
                  <a:gd name="connsiteX18" fmla="*/ 515914 w 2913700"/>
                  <a:gd name="connsiteY18" fmla="*/ 1456849 h 2913699"/>
                  <a:gd name="connsiteX19" fmla="*/ 697171 w 2913700"/>
                  <a:gd name="connsiteY19" fmla="*/ 1638106 h 2913699"/>
                  <a:gd name="connsiteX20" fmla="*/ 713034 w 2913700"/>
                  <a:gd name="connsiteY20" fmla="*/ 1638106 h 2913699"/>
                  <a:gd name="connsiteX21" fmla="*/ 724743 w 2913700"/>
                  <a:gd name="connsiteY21" fmla="*/ 1645489 h 2913699"/>
                  <a:gd name="connsiteX22" fmla="*/ 788619 w 2913700"/>
                  <a:gd name="connsiteY22" fmla="*/ 1731577 h 2913699"/>
                  <a:gd name="connsiteX23" fmla="*/ 803829 w 2913700"/>
                  <a:gd name="connsiteY23" fmla="*/ 1837690 h 2913699"/>
                  <a:gd name="connsiteX24" fmla="*/ 799058 w 2913700"/>
                  <a:gd name="connsiteY24" fmla="*/ 1858306 h 2913699"/>
                  <a:gd name="connsiteX25" fmla="*/ 791509 w 2913700"/>
                  <a:gd name="connsiteY25" fmla="*/ 1865854 h 2913699"/>
                  <a:gd name="connsiteX26" fmla="*/ 791509 w 2913700"/>
                  <a:gd name="connsiteY26" fmla="*/ 2122190 h 2913699"/>
                  <a:gd name="connsiteX27" fmla="*/ 791508 w 2913700"/>
                  <a:gd name="connsiteY27" fmla="*/ 2122190 h 2913699"/>
                  <a:gd name="connsiteX28" fmla="*/ 1047844 w 2913700"/>
                  <a:gd name="connsiteY28" fmla="*/ 2122190 h 2913699"/>
                  <a:gd name="connsiteX29" fmla="*/ 1059630 w 2913700"/>
                  <a:gd name="connsiteY29" fmla="*/ 2110404 h 2913699"/>
                  <a:gd name="connsiteX30" fmla="*/ 1072394 w 2913700"/>
                  <a:gd name="connsiteY30" fmla="*/ 2107513 h 2913699"/>
                  <a:gd name="connsiteX31" fmla="*/ 1178435 w 2913700"/>
                  <a:gd name="connsiteY31" fmla="*/ 2123219 h 2913699"/>
                  <a:gd name="connsiteX32" fmla="*/ 1264224 w 2913700"/>
                  <a:gd name="connsiteY32" fmla="*/ 2187497 h 2913699"/>
                  <a:gd name="connsiteX33" fmla="*/ 1275594 w 2913700"/>
                  <a:gd name="connsiteY33" fmla="*/ 2205715 h 2913699"/>
                  <a:gd name="connsiteX34" fmla="*/ 1275594 w 2913700"/>
                  <a:gd name="connsiteY34" fmla="*/ 2216527 h 2913699"/>
                  <a:gd name="connsiteX35" fmla="*/ 1456851 w 2913700"/>
                  <a:gd name="connsiteY35" fmla="*/ 2397784 h 2913699"/>
                  <a:gd name="connsiteX36" fmla="*/ 1456850 w 2913700"/>
                  <a:gd name="connsiteY36" fmla="*/ 2397784 h 2913699"/>
                  <a:gd name="connsiteX37" fmla="*/ 1638107 w 2913700"/>
                  <a:gd name="connsiteY37" fmla="*/ 2216527 h 2913699"/>
                  <a:gd name="connsiteX38" fmla="*/ 1638107 w 2913700"/>
                  <a:gd name="connsiteY38" fmla="*/ 2199193 h 2913699"/>
                  <a:gd name="connsiteX39" fmla="*/ 1644922 w 2913700"/>
                  <a:gd name="connsiteY39" fmla="*/ 2188386 h 2913699"/>
                  <a:gd name="connsiteX40" fmla="*/ 1731010 w 2913700"/>
                  <a:gd name="connsiteY40" fmla="*/ 2124510 h 2913699"/>
                  <a:gd name="connsiteX41" fmla="*/ 1837123 w 2913700"/>
                  <a:gd name="connsiteY41" fmla="*/ 2109299 h 2913699"/>
                  <a:gd name="connsiteX42" fmla="*/ 1857736 w 2913700"/>
                  <a:gd name="connsiteY42" fmla="*/ 2114071 h 2913699"/>
                  <a:gd name="connsiteX43" fmla="*/ 1865856 w 2913700"/>
                  <a:gd name="connsiteY43" fmla="*/ 2122190 h 2913699"/>
                  <a:gd name="connsiteX44" fmla="*/ 2122192 w 2913700"/>
                  <a:gd name="connsiteY44" fmla="*/ 2122190 h 2913699"/>
                  <a:gd name="connsiteX45" fmla="*/ 2122192 w 2913700"/>
                  <a:gd name="connsiteY45" fmla="*/ 1865854 h 2913699"/>
                  <a:gd name="connsiteX46" fmla="*/ 2109837 w 2913700"/>
                  <a:gd name="connsiteY46" fmla="*/ 1853499 h 2913699"/>
                  <a:gd name="connsiteX47" fmla="*/ 2106946 w 2913700"/>
                  <a:gd name="connsiteY47" fmla="*/ 1840734 h 2913699"/>
                  <a:gd name="connsiteX48" fmla="*/ 2122651 w 2913700"/>
                  <a:gd name="connsiteY48" fmla="*/ 1734694 h 2913699"/>
                  <a:gd name="connsiteX49" fmla="*/ 2186929 w 2913700"/>
                  <a:gd name="connsiteY49" fmla="*/ 1648905 h 2913699"/>
                  <a:gd name="connsiteX50" fmla="*/ 2204234 w 2913700"/>
                  <a:gd name="connsiteY50" fmla="*/ 1638106 h 2913699"/>
                  <a:gd name="connsiteX51" fmla="*/ 2216529 w 2913700"/>
                  <a:gd name="connsiteY51" fmla="*/ 1638106 h 2913699"/>
                  <a:gd name="connsiteX52" fmla="*/ 2397786 w 2913700"/>
                  <a:gd name="connsiteY52" fmla="*/ 1456849 h 2913699"/>
                  <a:gd name="connsiteX53" fmla="*/ 2216529 w 2913700"/>
                  <a:gd name="connsiteY53" fmla="*/ 1275593 h 2913699"/>
                  <a:gd name="connsiteX54" fmla="*/ 2199530 w 2913700"/>
                  <a:gd name="connsiteY54" fmla="*/ 1275593 h 2913699"/>
                  <a:gd name="connsiteX55" fmla="*/ 2187819 w 2913700"/>
                  <a:gd name="connsiteY55" fmla="*/ 1268208 h 2913699"/>
                  <a:gd name="connsiteX56" fmla="*/ 2123942 w 2913700"/>
                  <a:gd name="connsiteY56" fmla="*/ 1182120 h 2913699"/>
                  <a:gd name="connsiteX57" fmla="*/ 2108733 w 2913700"/>
                  <a:gd name="connsiteY57" fmla="*/ 1076007 h 2913699"/>
                  <a:gd name="connsiteX58" fmla="*/ 2113161 w 2913700"/>
                  <a:gd name="connsiteY58" fmla="*/ 1056876 h 2913699"/>
                  <a:gd name="connsiteX59" fmla="*/ 2122192 w 2913700"/>
                  <a:gd name="connsiteY59" fmla="*/ 1047844 h 2913699"/>
                  <a:gd name="connsiteX60" fmla="*/ 2122192 w 2913700"/>
                  <a:gd name="connsiteY60" fmla="*/ 791508 h 2913699"/>
                  <a:gd name="connsiteX61" fmla="*/ 1865856 w 2913700"/>
                  <a:gd name="connsiteY61" fmla="*/ 791508 h 2913699"/>
                  <a:gd name="connsiteX62" fmla="*/ 1854406 w 2913700"/>
                  <a:gd name="connsiteY62" fmla="*/ 802959 h 2913699"/>
                  <a:gd name="connsiteX63" fmla="*/ 1840168 w 2913700"/>
                  <a:gd name="connsiteY63" fmla="*/ 806184 h 2913699"/>
                  <a:gd name="connsiteX64" fmla="*/ 1734127 w 2913700"/>
                  <a:gd name="connsiteY64" fmla="*/ 790479 h 2913699"/>
                  <a:gd name="connsiteX65" fmla="*/ 1648338 w 2913700"/>
                  <a:gd name="connsiteY65" fmla="*/ 726201 h 2913699"/>
                  <a:gd name="connsiteX66" fmla="*/ 1638108 w 2913700"/>
                  <a:gd name="connsiteY66" fmla="*/ 709808 h 2913699"/>
                  <a:gd name="connsiteX67" fmla="*/ 1638108 w 2913700"/>
                  <a:gd name="connsiteY67" fmla="*/ 697171 h 2913699"/>
                  <a:gd name="connsiteX68" fmla="*/ 1456851 w 2913700"/>
                  <a:gd name="connsiteY68" fmla="*/ 515914 h 2913699"/>
                  <a:gd name="connsiteX69" fmla="*/ 1456851 w 2913700"/>
                  <a:gd name="connsiteY69" fmla="*/ 0 h 2913699"/>
                  <a:gd name="connsiteX70" fmla="*/ 1737491 w 2913700"/>
                  <a:gd name="connsiteY70" fmla="*/ 280640 h 2913699"/>
                  <a:gd name="connsiteX71" fmla="*/ 1737491 w 2913700"/>
                  <a:gd name="connsiteY71" fmla="*/ 300206 h 2913699"/>
                  <a:gd name="connsiteX72" fmla="*/ 1753330 w 2913700"/>
                  <a:gd name="connsiteY72" fmla="*/ 325587 h 2913699"/>
                  <a:gd name="connsiteX73" fmla="*/ 1886157 w 2913700"/>
                  <a:gd name="connsiteY73" fmla="*/ 425109 h 2913699"/>
                  <a:gd name="connsiteX74" fmla="*/ 2050340 w 2913700"/>
                  <a:gd name="connsiteY74" fmla="*/ 449425 h 2913699"/>
                  <a:gd name="connsiteX75" fmla="*/ 2072385 w 2913700"/>
                  <a:gd name="connsiteY75" fmla="*/ 444431 h 2913699"/>
                  <a:gd name="connsiteX76" fmla="*/ 2090114 w 2913700"/>
                  <a:gd name="connsiteY76" fmla="*/ 426702 h 2913699"/>
                  <a:gd name="connsiteX77" fmla="*/ 2486999 w 2913700"/>
                  <a:gd name="connsiteY77" fmla="*/ 426702 h 2913699"/>
                  <a:gd name="connsiteX78" fmla="*/ 2486999 w 2913700"/>
                  <a:gd name="connsiteY78" fmla="*/ 823587 h 2913699"/>
                  <a:gd name="connsiteX79" fmla="*/ 2473015 w 2913700"/>
                  <a:gd name="connsiteY79" fmla="*/ 837571 h 2913699"/>
                  <a:gd name="connsiteX80" fmla="*/ 2466159 w 2913700"/>
                  <a:gd name="connsiteY80" fmla="*/ 867191 h 2913699"/>
                  <a:gd name="connsiteX81" fmla="*/ 2489708 w 2913700"/>
                  <a:gd name="connsiteY81" fmla="*/ 1031486 h 2913699"/>
                  <a:gd name="connsiteX82" fmla="*/ 2588608 w 2913700"/>
                  <a:gd name="connsiteY82" fmla="*/ 1164776 h 2913699"/>
                  <a:gd name="connsiteX83" fmla="*/ 2606741 w 2913700"/>
                  <a:gd name="connsiteY83" fmla="*/ 1176210 h 2913699"/>
                  <a:gd name="connsiteX84" fmla="*/ 2633060 w 2913700"/>
                  <a:gd name="connsiteY84" fmla="*/ 1176210 h 2913699"/>
                  <a:gd name="connsiteX85" fmla="*/ 2913700 w 2913700"/>
                  <a:gd name="connsiteY85" fmla="*/ 1456850 h 2913699"/>
                  <a:gd name="connsiteX86" fmla="*/ 2633060 w 2913700"/>
                  <a:gd name="connsiteY86" fmla="*/ 1737490 h 2913699"/>
                  <a:gd name="connsiteX87" fmla="*/ 2614023 w 2913700"/>
                  <a:gd name="connsiteY87" fmla="*/ 1737490 h 2913699"/>
                  <a:gd name="connsiteX88" fmla="*/ 2587231 w 2913700"/>
                  <a:gd name="connsiteY88" fmla="*/ 1754210 h 2913699"/>
                  <a:gd name="connsiteX89" fmla="*/ 2487709 w 2913700"/>
                  <a:gd name="connsiteY89" fmla="*/ 1887036 h 2913699"/>
                  <a:gd name="connsiteX90" fmla="*/ 2463392 w 2913700"/>
                  <a:gd name="connsiteY90" fmla="*/ 2051219 h 2913699"/>
                  <a:gd name="connsiteX91" fmla="*/ 2467869 w 2913700"/>
                  <a:gd name="connsiteY91" fmla="*/ 2070983 h 2913699"/>
                  <a:gd name="connsiteX92" fmla="*/ 2486998 w 2913700"/>
                  <a:gd name="connsiteY92" fmla="*/ 2090112 h 2913699"/>
                  <a:gd name="connsiteX93" fmla="*/ 2486998 w 2913700"/>
                  <a:gd name="connsiteY93" fmla="*/ 2486997 h 2913699"/>
                  <a:gd name="connsiteX94" fmla="*/ 2090113 w 2913700"/>
                  <a:gd name="connsiteY94" fmla="*/ 2486997 h 2913699"/>
                  <a:gd name="connsiteX95" fmla="*/ 2077542 w 2913700"/>
                  <a:gd name="connsiteY95" fmla="*/ 2474426 h 2913699"/>
                  <a:gd name="connsiteX96" fmla="*/ 2045626 w 2913700"/>
                  <a:gd name="connsiteY96" fmla="*/ 2467038 h 2913699"/>
                  <a:gd name="connsiteX97" fmla="*/ 1881331 w 2913700"/>
                  <a:gd name="connsiteY97" fmla="*/ 2490588 h 2913699"/>
                  <a:gd name="connsiteX98" fmla="*/ 1748041 w 2913700"/>
                  <a:gd name="connsiteY98" fmla="*/ 2589488 h 2913699"/>
                  <a:gd name="connsiteX99" fmla="*/ 1737490 w 2913700"/>
                  <a:gd name="connsiteY99" fmla="*/ 2606221 h 2913699"/>
                  <a:gd name="connsiteX100" fmla="*/ 1737490 w 2913700"/>
                  <a:gd name="connsiteY100" fmla="*/ 2633059 h 2913699"/>
                  <a:gd name="connsiteX101" fmla="*/ 1456850 w 2913700"/>
                  <a:gd name="connsiteY101" fmla="*/ 2913699 h 2913699"/>
                  <a:gd name="connsiteX102" fmla="*/ 1456851 w 2913700"/>
                  <a:gd name="connsiteY102" fmla="*/ 2913698 h 2913699"/>
                  <a:gd name="connsiteX103" fmla="*/ 1176211 w 2913700"/>
                  <a:gd name="connsiteY103" fmla="*/ 2633058 h 2913699"/>
                  <a:gd name="connsiteX104" fmla="*/ 1176211 w 2913700"/>
                  <a:gd name="connsiteY104" fmla="*/ 2616318 h 2913699"/>
                  <a:gd name="connsiteX105" fmla="*/ 1158608 w 2913700"/>
                  <a:gd name="connsiteY105" fmla="*/ 2588111 h 2913699"/>
                  <a:gd name="connsiteX106" fmla="*/ 1025781 w 2913700"/>
                  <a:gd name="connsiteY106" fmla="*/ 2488589 h 2913699"/>
                  <a:gd name="connsiteX107" fmla="*/ 861598 w 2913700"/>
                  <a:gd name="connsiteY107" fmla="*/ 2464272 h 2913699"/>
                  <a:gd name="connsiteX108" fmla="*/ 841835 w 2913700"/>
                  <a:gd name="connsiteY108" fmla="*/ 2468749 h 2913699"/>
                  <a:gd name="connsiteX109" fmla="*/ 823587 w 2913700"/>
                  <a:gd name="connsiteY109" fmla="*/ 2486997 h 2913699"/>
                  <a:gd name="connsiteX110" fmla="*/ 426702 w 2913700"/>
                  <a:gd name="connsiteY110" fmla="*/ 2486997 h 2913699"/>
                  <a:gd name="connsiteX111" fmla="*/ 426703 w 2913700"/>
                  <a:gd name="connsiteY111" fmla="*/ 2486997 h 2913699"/>
                  <a:gd name="connsiteX112" fmla="*/ 426703 w 2913700"/>
                  <a:gd name="connsiteY112" fmla="*/ 2090112 h 2913699"/>
                  <a:gd name="connsiteX113" fmla="*/ 438391 w 2913700"/>
                  <a:gd name="connsiteY113" fmla="*/ 2078425 h 2913699"/>
                  <a:gd name="connsiteX114" fmla="*/ 445779 w 2913700"/>
                  <a:gd name="connsiteY114" fmla="*/ 2046505 h 2913699"/>
                  <a:gd name="connsiteX115" fmla="*/ 422229 w 2913700"/>
                  <a:gd name="connsiteY115" fmla="*/ 1882210 h 2913699"/>
                  <a:gd name="connsiteX116" fmla="*/ 323329 w 2913700"/>
                  <a:gd name="connsiteY116" fmla="*/ 1748920 h 2913699"/>
                  <a:gd name="connsiteX117" fmla="*/ 305201 w 2913700"/>
                  <a:gd name="connsiteY117" fmla="*/ 1737489 h 2913699"/>
                  <a:gd name="connsiteX118" fmla="*/ 280640 w 2913700"/>
                  <a:gd name="connsiteY118" fmla="*/ 1737489 h 2913699"/>
                  <a:gd name="connsiteX119" fmla="*/ 0 w 2913700"/>
                  <a:gd name="connsiteY119" fmla="*/ 1456849 h 2913699"/>
                  <a:gd name="connsiteX120" fmla="*/ 2 w 2913700"/>
                  <a:gd name="connsiteY120" fmla="*/ 1456850 h 2913699"/>
                  <a:gd name="connsiteX121" fmla="*/ 280642 w 2913700"/>
                  <a:gd name="connsiteY121" fmla="*/ 1176210 h 2913699"/>
                  <a:gd name="connsiteX122" fmla="*/ 297909 w 2913700"/>
                  <a:gd name="connsiteY122" fmla="*/ 1176210 h 2913699"/>
                  <a:gd name="connsiteX123" fmla="*/ 324707 w 2913700"/>
                  <a:gd name="connsiteY123" fmla="*/ 1159487 h 2913699"/>
                  <a:gd name="connsiteX124" fmla="*/ 424228 w 2913700"/>
                  <a:gd name="connsiteY124" fmla="*/ 1026660 h 2913699"/>
                  <a:gd name="connsiteX125" fmla="*/ 448546 w 2913700"/>
                  <a:gd name="connsiteY125" fmla="*/ 862477 h 2913699"/>
                  <a:gd name="connsiteX126" fmla="*/ 443552 w 2913700"/>
                  <a:gd name="connsiteY126" fmla="*/ 840435 h 2913699"/>
                  <a:gd name="connsiteX127" fmla="*/ 426702 w 2913700"/>
                  <a:gd name="connsiteY127" fmla="*/ 823585 h 2913699"/>
                  <a:gd name="connsiteX128" fmla="*/ 426702 w 2913700"/>
                  <a:gd name="connsiteY128" fmla="*/ 426700 h 2913699"/>
                  <a:gd name="connsiteX129" fmla="*/ 426702 w 2913700"/>
                  <a:gd name="connsiteY129" fmla="*/ 426702 h 2913699"/>
                  <a:gd name="connsiteX130" fmla="*/ 823587 w 2913700"/>
                  <a:gd name="connsiteY130" fmla="*/ 426702 h 2913699"/>
                  <a:gd name="connsiteX131" fmla="*/ 836686 w 2913700"/>
                  <a:gd name="connsiteY131" fmla="*/ 439801 h 2913699"/>
                  <a:gd name="connsiteX132" fmla="*/ 866312 w 2913700"/>
                  <a:gd name="connsiteY132" fmla="*/ 446659 h 2913699"/>
                  <a:gd name="connsiteX133" fmla="*/ 1030607 w 2913700"/>
                  <a:gd name="connsiteY133" fmla="*/ 423109 h 2913699"/>
                  <a:gd name="connsiteX134" fmla="*/ 1163897 w 2913700"/>
                  <a:gd name="connsiteY134" fmla="*/ 324209 h 2913699"/>
                  <a:gd name="connsiteX135" fmla="*/ 1176211 w 2913700"/>
                  <a:gd name="connsiteY135" fmla="*/ 304681 h 2913699"/>
                  <a:gd name="connsiteX136" fmla="*/ 1176211 w 2913700"/>
                  <a:gd name="connsiteY136" fmla="*/ 280640 h 2913699"/>
                  <a:gd name="connsiteX137" fmla="*/ 1456851 w 2913700"/>
                  <a:gd name="connsiteY137" fmla="*/ 0 h 29136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</a:cxnLst>
                <a:rect l="l" t="t" r="r" b="b"/>
                <a:pathLst>
                  <a:path w="2913700" h="2913699">
                    <a:moveTo>
                      <a:pt x="1456851" y="515914"/>
                    </a:moveTo>
                    <a:cubicBezTo>
                      <a:pt x="1356745" y="515914"/>
                      <a:pt x="1275594" y="597066"/>
                      <a:pt x="1275594" y="697171"/>
                    </a:cubicBezTo>
                    <a:lnTo>
                      <a:pt x="1275594" y="712698"/>
                    </a:lnTo>
                    <a:lnTo>
                      <a:pt x="1267640" y="725311"/>
                    </a:lnTo>
                    <a:cubicBezTo>
                      <a:pt x="1245459" y="752584"/>
                      <a:pt x="1216349" y="774870"/>
                      <a:pt x="1181552" y="789187"/>
                    </a:cubicBezTo>
                    <a:cubicBezTo>
                      <a:pt x="1146756" y="803506"/>
                      <a:pt x="1110392" y="808161"/>
                      <a:pt x="1075439" y="804398"/>
                    </a:cubicBezTo>
                    <a:lnTo>
                      <a:pt x="1056305" y="799968"/>
                    </a:lnTo>
                    <a:lnTo>
                      <a:pt x="1047844" y="791508"/>
                    </a:lnTo>
                    <a:cubicBezTo>
                      <a:pt x="977060" y="720723"/>
                      <a:pt x="862294" y="720723"/>
                      <a:pt x="791508" y="791508"/>
                    </a:cubicBezTo>
                    <a:lnTo>
                      <a:pt x="791508" y="791507"/>
                    </a:lnTo>
                    <a:cubicBezTo>
                      <a:pt x="720723" y="862292"/>
                      <a:pt x="720723" y="977058"/>
                      <a:pt x="791508" y="1047843"/>
                    </a:cubicBezTo>
                    <a:lnTo>
                      <a:pt x="802391" y="1058726"/>
                    </a:lnTo>
                    <a:lnTo>
                      <a:pt x="805616" y="1072962"/>
                    </a:lnTo>
                    <a:cubicBezTo>
                      <a:pt x="809217" y="1107932"/>
                      <a:pt x="804391" y="1144274"/>
                      <a:pt x="789910" y="1179003"/>
                    </a:cubicBezTo>
                    <a:cubicBezTo>
                      <a:pt x="775430" y="1213732"/>
                      <a:pt x="753009" y="1242738"/>
                      <a:pt x="725633" y="1264792"/>
                    </a:cubicBezTo>
                    <a:lnTo>
                      <a:pt x="708325" y="1275593"/>
                    </a:lnTo>
                    <a:lnTo>
                      <a:pt x="697172" y="1275593"/>
                    </a:lnTo>
                    <a:cubicBezTo>
                      <a:pt x="597066" y="1275593"/>
                      <a:pt x="515915" y="1356744"/>
                      <a:pt x="515915" y="1456849"/>
                    </a:cubicBezTo>
                    <a:lnTo>
                      <a:pt x="515914" y="1456849"/>
                    </a:lnTo>
                    <a:cubicBezTo>
                      <a:pt x="515914" y="1556954"/>
                      <a:pt x="597066" y="1638106"/>
                      <a:pt x="697171" y="1638106"/>
                    </a:cubicBezTo>
                    <a:lnTo>
                      <a:pt x="713034" y="1638106"/>
                    </a:lnTo>
                    <a:lnTo>
                      <a:pt x="724743" y="1645489"/>
                    </a:lnTo>
                    <a:cubicBezTo>
                      <a:pt x="752016" y="1667670"/>
                      <a:pt x="774301" y="1696780"/>
                      <a:pt x="788619" y="1731577"/>
                    </a:cubicBezTo>
                    <a:cubicBezTo>
                      <a:pt x="802937" y="1766373"/>
                      <a:pt x="807594" y="1802737"/>
                      <a:pt x="803829" y="1837690"/>
                    </a:cubicBezTo>
                    <a:lnTo>
                      <a:pt x="799058" y="1858306"/>
                    </a:lnTo>
                    <a:lnTo>
                      <a:pt x="791509" y="1865854"/>
                    </a:lnTo>
                    <a:cubicBezTo>
                      <a:pt x="720723" y="1936640"/>
                      <a:pt x="720723" y="2051406"/>
                      <a:pt x="791509" y="2122190"/>
                    </a:cubicBezTo>
                    <a:lnTo>
                      <a:pt x="791508" y="2122190"/>
                    </a:lnTo>
                    <a:cubicBezTo>
                      <a:pt x="862293" y="2192976"/>
                      <a:pt x="977059" y="2192976"/>
                      <a:pt x="1047844" y="2122190"/>
                    </a:cubicBezTo>
                    <a:lnTo>
                      <a:pt x="1059630" y="2110404"/>
                    </a:lnTo>
                    <a:lnTo>
                      <a:pt x="1072394" y="2107513"/>
                    </a:lnTo>
                    <a:cubicBezTo>
                      <a:pt x="1107364" y="2103912"/>
                      <a:pt x="1143707" y="2108738"/>
                      <a:pt x="1178435" y="2123219"/>
                    </a:cubicBezTo>
                    <a:cubicBezTo>
                      <a:pt x="1213164" y="2137699"/>
                      <a:pt x="1242170" y="2160120"/>
                      <a:pt x="1264224" y="2187497"/>
                    </a:cubicBezTo>
                    <a:lnTo>
                      <a:pt x="1275594" y="2205715"/>
                    </a:lnTo>
                    <a:lnTo>
                      <a:pt x="1275594" y="2216527"/>
                    </a:lnTo>
                    <a:cubicBezTo>
                      <a:pt x="1275594" y="2316632"/>
                      <a:pt x="1356745" y="2397784"/>
                      <a:pt x="1456851" y="2397784"/>
                    </a:cubicBezTo>
                    <a:lnTo>
                      <a:pt x="1456850" y="2397784"/>
                    </a:lnTo>
                    <a:cubicBezTo>
                      <a:pt x="1556955" y="2397784"/>
                      <a:pt x="1638107" y="2316633"/>
                      <a:pt x="1638107" y="2216527"/>
                    </a:cubicBezTo>
                    <a:lnTo>
                      <a:pt x="1638107" y="2199193"/>
                    </a:lnTo>
                    <a:lnTo>
                      <a:pt x="1644922" y="2188386"/>
                    </a:lnTo>
                    <a:cubicBezTo>
                      <a:pt x="1667103" y="2161113"/>
                      <a:pt x="1696213" y="2138827"/>
                      <a:pt x="1731010" y="2124510"/>
                    </a:cubicBezTo>
                    <a:cubicBezTo>
                      <a:pt x="1765806" y="2110192"/>
                      <a:pt x="1802170" y="2105536"/>
                      <a:pt x="1837123" y="2109299"/>
                    </a:cubicBezTo>
                    <a:lnTo>
                      <a:pt x="1857736" y="2114071"/>
                    </a:lnTo>
                    <a:lnTo>
                      <a:pt x="1865856" y="2122190"/>
                    </a:lnTo>
                    <a:cubicBezTo>
                      <a:pt x="1936641" y="2192976"/>
                      <a:pt x="2051406" y="2192976"/>
                      <a:pt x="2122192" y="2122190"/>
                    </a:cubicBezTo>
                    <a:cubicBezTo>
                      <a:pt x="2192977" y="2051406"/>
                      <a:pt x="2192977" y="1936640"/>
                      <a:pt x="2122192" y="1865854"/>
                    </a:cubicBezTo>
                    <a:lnTo>
                      <a:pt x="2109837" y="1853499"/>
                    </a:lnTo>
                    <a:lnTo>
                      <a:pt x="2106946" y="1840734"/>
                    </a:lnTo>
                    <a:cubicBezTo>
                      <a:pt x="2103345" y="1805765"/>
                      <a:pt x="2108171" y="1769423"/>
                      <a:pt x="2122651" y="1734694"/>
                    </a:cubicBezTo>
                    <a:cubicBezTo>
                      <a:pt x="2137132" y="1699965"/>
                      <a:pt x="2159553" y="1670959"/>
                      <a:pt x="2186929" y="1648905"/>
                    </a:cubicBezTo>
                    <a:lnTo>
                      <a:pt x="2204234" y="1638106"/>
                    </a:lnTo>
                    <a:lnTo>
                      <a:pt x="2216529" y="1638106"/>
                    </a:lnTo>
                    <a:cubicBezTo>
                      <a:pt x="2316634" y="1638106"/>
                      <a:pt x="2397786" y="1556955"/>
                      <a:pt x="2397786" y="1456849"/>
                    </a:cubicBezTo>
                    <a:cubicBezTo>
                      <a:pt x="2397786" y="1356744"/>
                      <a:pt x="2316634" y="1275593"/>
                      <a:pt x="2216529" y="1275593"/>
                    </a:cubicBezTo>
                    <a:lnTo>
                      <a:pt x="2199530" y="1275593"/>
                    </a:lnTo>
                    <a:lnTo>
                      <a:pt x="2187819" y="1268208"/>
                    </a:lnTo>
                    <a:cubicBezTo>
                      <a:pt x="2160546" y="1246026"/>
                      <a:pt x="2138260" y="1216916"/>
                      <a:pt x="2123942" y="1182120"/>
                    </a:cubicBezTo>
                    <a:cubicBezTo>
                      <a:pt x="2109624" y="1147324"/>
                      <a:pt x="2104968" y="1110959"/>
                      <a:pt x="2108733" y="1076007"/>
                    </a:cubicBezTo>
                    <a:lnTo>
                      <a:pt x="2113161" y="1056876"/>
                    </a:lnTo>
                    <a:lnTo>
                      <a:pt x="2122192" y="1047844"/>
                    </a:lnTo>
                    <a:cubicBezTo>
                      <a:pt x="2192977" y="977059"/>
                      <a:pt x="2192977" y="862293"/>
                      <a:pt x="2122192" y="791508"/>
                    </a:cubicBezTo>
                    <a:cubicBezTo>
                      <a:pt x="2051407" y="720723"/>
                      <a:pt x="1936641" y="720723"/>
                      <a:pt x="1865856" y="791508"/>
                    </a:cubicBezTo>
                    <a:lnTo>
                      <a:pt x="1854406" y="802959"/>
                    </a:lnTo>
                    <a:lnTo>
                      <a:pt x="1840168" y="806184"/>
                    </a:lnTo>
                    <a:cubicBezTo>
                      <a:pt x="1805198" y="809785"/>
                      <a:pt x="1768855" y="804959"/>
                      <a:pt x="1734127" y="790479"/>
                    </a:cubicBezTo>
                    <a:cubicBezTo>
                      <a:pt x="1699398" y="775999"/>
                      <a:pt x="1670392" y="753577"/>
                      <a:pt x="1648338" y="726201"/>
                    </a:cubicBezTo>
                    <a:lnTo>
                      <a:pt x="1638108" y="709808"/>
                    </a:lnTo>
                    <a:lnTo>
                      <a:pt x="1638108" y="697171"/>
                    </a:lnTo>
                    <a:cubicBezTo>
                      <a:pt x="1638108" y="597066"/>
                      <a:pt x="1556956" y="515914"/>
                      <a:pt x="1456851" y="515914"/>
                    </a:cubicBezTo>
                    <a:close/>
                    <a:moveTo>
                      <a:pt x="1456851" y="0"/>
                    </a:moveTo>
                    <a:cubicBezTo>
                      <a:pt x="1611844" y="0"/>
                      <a:pt x="1737491" y="125647"/>
                      <a:pt x="1737491" y="280640"/>
                    </a:cubicBezTo>
                    <a:lnTo>
                      <a:pt x="1737491" y="300206"/>
                    </a:lnTo>
                    <a:lnTo>
                      <a:pt x="1753330" y="325587"/>
                    </a:lnTo>
                    <a:cubicBezTo>
                      <a:pt x="1787477" y="367974"/>
                      <a:pt x="1832386" y="402689"/>
                      <a:pt x="1886157" y="425109"/>
                    </a:cubicBezTo>
                    <a:cubicBezTo>
                      <a:pt x="1939927" y="447528"/>
                      <a:pt x="1996196" y="455000"/>
                      <a:pt x="2050340" y="449425"/>
                    </a:cubicBezTo>
                    <a:lnTo>
                      <a:pt x="2072385" y="444431"/>
                    </a:lnTo>
                    <a:lnTo>
                      <a:pt x="2090114" y="426702"/>
                    </a:lnTo>
                    <a:cubicBezTo>
                      <a:pt x="2199710" y="317105"/>
                      <a:pt x="2377402" y="317105"/>
                      <a:pt x="2486999" y="426702"/>
                    </a:cubicBezTo>
                    <a:cubicBezTo>
                      <a:pt x="2596595" y="536298"/>
                      <a:pt x="2596595" y="713990"/>
                      <a:pt x="2486999" y="823587"/>
                    </a:cubicBezTo>
                    <a:lnTo>
                      <a:pt x="2473015" y="837571"/>
                    </a:lnTo>
                    <a:lnTo>
                      <a:pt x="2466159" y="867191"/>
                    </a:lnTo>
                    <a:cubicBezTo>
                      <a:pt x="2460331" y="921308"/>
                      <a:pt x="2467540" y="977611"/>
                      <a:pt x="2489708" y="1031486"/>
                    </a:cubicBezTo>
                    <a:cubicBezTo>
                      <a:pt x="2511877" y="1085361"/>
                      <a:pt x="2546381" y="1130432"/>
                      <a:pt x="2588608" y="1164776"/>
                    </a:cubicBezTo>
                    <a:lnTo>
                      <a:pt x="2606741" y="1176210"/>
                    </a:lnTo>
                    <a:lnTo>
                      <a:pt x="2633060" y="1176210"/>
                    </a:lnTo>
                    <a:cubicBezTo>
                      <a:pt x="2788052" y="1176210"/>
                      <a:pt x="2913700" y="1301857"/>
                      <a:pt x="2913700" y="1456850"/>
                    </a:cubicBezTo>
                    <a:cubicBezTo>
                      <a:pt x="2913700" y="1611843"/>
                      <a:pt x="2788052" y="1737490"/>
                      <a:pt x="2633060" y="1737490"/>
                    </a:cubicBezTo>
                    <a:lnTo>
                      <a:pt x="2614023" y="1737490"/>
                    </a:lnTo>
                    <a:lnTo>
                      <a:pt x="2587231" y="1754210"/>
                    </a:lnTo>
                    <a:cubicBezTo>
                      <a:pt x="2544844" y="1788356"/>
                      <a:pt x="2510129" y="1833266"/>
                      <a:pt x="2487709" y="1887036"/>
                    </a:cubicBezTo>
                    <a:cubicBezTo>
                      <a:pt x="2465289" y="1940807"/>
                      <a:pt x="2457817" y="1997076"/>
                      <a:pt x="2463392" y="2051219"/>
                    </a:cubicBezTo>
                    <a:lnTo>
                      <a:pt x="2467869" y="2070983"/>
                    </a:lnTo>
                    <a:lnTo>
                      <a:pt x="2486998" y="2090112"/>
                    </a:lnTo>
                    <a:cubicBezTo>
                      <a:pt x="2596595" y="2199709"/>
                      <a:pt x="2596595" y="2377401"/>
                      <a:pt x="2486998" y="2486997"/>
                    </a:cubicBezTo>
                    <a:cubicBezTo>
                      <a:pt x="2377401" y="2596594"/>
                      <a:pt x="2199710" y="2596594"/>
                      <a:pt x="2090113" y="2486997"/>
                    </a:cubicBezTo>
                    <a:lnTo>
                      <a:pt x="2077542" y="2474426"/>
                    </a:lnTo>
                    <a:lnTo>
                      <a:pt x="2045626" y="2467038"/>
                    </a:lnTo>
                    <a:cubicBezTo>
                      <a:pt x="1991509" y="2461211"/>
                      <a:pt x="1935206" y="2468420"/>
                      <a:pt x="1881331" y="2490588"/>
                    </a:cubicBezTo>
                    <a:cubicBezTo>
                      <a:pt x="1827456" y="2512756"/>
                      <a:pt x="1782385" y="2547261"/>
                      <a:pt x="1748041" y="2589488"/>
                    </a:cubicBezTo>
                    <a:lnTo>
                      <a:pt x="1737490" y="2606221"/>
                    </a:lnTo>
                    <a:lnTo>
                      <a:pt x="1737490" y="2633059"/>
                    </a:lnTo>
                    <a:cubicBezTo>
                      <a:pt x="1737490" y="2788052"/>
                      <a:pt x="1611843" y="2913699"/>
                      <a:pt x="1456850" y="2913699"/>
                    </a:cubicBezTo>
                    <a:lnTo>
                      <a:pt x="1456851" y="2913698"/>
                    </a:lnTo>
                    <a:cubicBezTo>
                      <a:pt x="1301858" y="2913698"/>
                      <a:pt x="1176211" y="2788051"/>
                      <a:pt x="1176211" y="2633058"/>
                    </a:cubicBezTo>
                    <a:lnTo>
                      <a:pt x="1176211" y="2616318"/>
                    </a:lnTo>
                    <a:lnTo>
                      <a:pt x="1158608" y="2588111"/>
                    </a:lnTo>
                    <a:cubicBezTo>
                      <a:pt x="1124462" y="2545724"/>
                      <a:pt x="1079552" y="2511009"/>
                      <a:pt x="1025781" y="2488589"/>
                    </a:cubicBezTo>
                    <a:cubicBezTo>
                      <a:pt x="972011" y="2466169"/>
                      <a:pt x="915742" y="2458697"/>
                      <a:pt x="861598" y="2464272"/>
                    </a:cubicBezTo>
                    <a:lnTo>
                      <a:pt x="841835" y="2468749"/>
                    </a:lnTo>
                    <a:lnTo>
                      <a:pt x="823587" y="2486997"/>
                    </a:lnTo>
                    <a:cubicBezTo>
                      <a:pt x="713990" y="2596594"/>
                      <a:pt x="536298" y="2596594"/>
                      <a:pt x="426702" y="2486997"/>
                    </a:cubicBezTo>
                    <a:lnTo>
                      <a:pt x="426703" y="2486997"/>
                    </a:lnTo>
                    <a:cubicBezTo>
                      <a:pt x="317106" y="2377401"/>
                      <a:pt x="317106" y="2199709"/>
                      <a:pt x="426703" y="2090112"/>
                    </a:cubicBezTo>
                    <a:lnTo>
                      <a:pt x="438391" y="2078425"/>
                    </a:lnTo>
                    <a:lnTo>
                      <a:pt x="445779" y="2046505"/>
                    </a:lnTo>
                    <a:cubicBezTo>
                      <a:pt x="451607" y="1992388"/>
                      <a:pt x="444398" y="1936085"/>
                      <a:pt x="422229" y="1882210"/>
                    </a:cubicBezTo>
                    <a:cubicBezTo>
                      <a:pt x="400061" y="1828335"/>
                      <a:pt x="365556" y="1783264"/>
                      <a:pt x="323329" y="1748920"/>
                    </a:cubicBezTo>
                    <a:lnTo>
                      <a:pt x="305201" y="1737489"/>
                    </a:lnTo>
                    <a:lnTo>
                      <a:pt x="280640" y="1737489"/>
                    </a:lnTo>
                    <a:cubicBezTo>
                      <a:pt x="125648" y="1737489"/>
                      <a:pt x="0" y="1611842"/>
                      <a:pt x="0" y="1456849"/>
                    </a:cubicBezTo>
                    <a:lnTo>
                      <a:pt x="2" y="1456850"/>
                    </a:lnTo>
                    <a:cubicBezTo>
                      <a:pt x="2" y="1301857"/>
                      <a:pt x="125648" y="1176210"/>
                      <a:pt x="280642" y="1176210"/>
                    </a:cubicBezTo>
                    <a:lnTo>
                      <a:pt x="297909" y="1176210"/>
                    </a:lnTo>
                    <a:lnTo>
                      <a:pt x="324707" y="1159487"/>
                    </a:lnTo>
                    <a:cubicBezTo>
                      <a:pt x="367094" y="1125341"/>
                      <a:pt x="401809" y="1080431"/>
                      <a:pt x="424228" y="1026660"/>
                    </a:cubicBezTo>
                    <a:cubicBezTo>
                      <a:pt x="446649" y="972890"/>
                      <a:pt x="454120" y="916621"/>
                      <a:pt x="448546" y="862477"/>
                    </a:cubicBezTo>
                    <a:lnTo>
                      <a:pt x="443552" y="840435"/>
                    </a:lnTo>
                    <a:lnTo>
                      <a:pt x="426702" y="823585"/>
                    </a:lnTo>
                    <a:cubicBezTo>
                      <a:pt x="317106" y="713989"/>
                      <a:pt x="317106" y="536297"/>
                      <a:pt x="426702" y="426700"/>
                    </a:cubicBezTo>
                    <a:lnTo>
                      <a:pt x="426702" y="426702"/>
                    </a:lnTo>
                    <a:cubicBezTo>
                      <a:pt x="536299" y="317105"/>
                      <a:pt x="713991" y="317105"/>
                      <a:pt x="823587" y="426702"/>
                    </a:cubicBezTo>
                    <a:lnTo>
                      <a:pt x="836686" y="439801"/>
                    </a:lnTo>
                    <a:lnTo>
                      <a:pt x="866312" y="446659"/>
                    </a:lnTo>
                    <a:cubicBezTo>
                      <a:pt x="920429" y="452486"/>
                      <a:pt x="976732" y="445278"/>
                      <a:pt x="1030607" y="423109"/>
                    </a:cubicBezTo>
                    <a:cubicBezTo>
                      <a:pt x="1084482" y="400941"/>
                      <a:pt x="1129553" y="366436"/>
                      <a:pt x="1163897" y="324209"/>
                    </a:cubicBezTo>
                    <a:lnTo>
                      <a:pt x="1176211" y="304681"/>
                    </a:lnTo>
                    <a:lnTo>
                      <a:pt x="1176211" y="280640"/>
                    </a:lnTo>
                    <a:cubicBezTo>
                      <a:pt x="1176211" y="125647"/>
                      <a:pt x="1301858" y="0"/>
                      <a:pt x="1456851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4" name="楕円 33">
                <a:extLst>
                  <a:ext uri="{FF2B5EF4-FFF2-40B4-BE49-F238E27FC236}">
                    <a16:creationId xmlns:a16="http://schemas.microsoft.com/office/drawing/2014/main" id="{3FA6B28D-58FB-2D54-415C-170987F68F48}"/>
                  </a:ext>
                </a:extLst>
              </p:cNvPr>
              <p:cNvSpPr/>
              <p:nvPr/>
            </p:nvSpPr>
            <p:spPr bwMode="auto">
              <a:xfrm>
                <a:off x="-11981118" y="2449314"/>
                <a:ext cx="862031" cy="862031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37E0D9EE-F5BF-C931-C28C-735D6B2A1721}"/>
                </a:ext>
              </a:extLst>
            </p:cNvPr>
            <p:cNvGrpSpPr/>
            <p:nvPr/>
          </p:nvGrpSpPr>
          <p:grpSpPr>
            <a:xfrm>
              <a:off x="-10340959" y="6584934"/>
              <a:ext cx="2326103" cy="2550102"/>
              <a:chOff x="-5923142" y="5675461"/>
              <a:chExt cx="2326103" cy="2550102"/>
            </a:xfrm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E04041F8-BC2B-42BB-8A09-726AAD6D0636}"/>
                  </a:ext>
                </a:extLst>
              </p:cNvPr>
              <p:cNvSpPr/>
              <p:nvPr/>
            </p:nvSpPr>
            <p:spPr bwMode="auto">
              <a:xfrm rot="20726054" flipH="1">
                <a:off x="-4342688" y="7104842"/>
                <a:ext cx="745649" cy="556743"/>
              </a:xfrm>
              <a:custGeom>
                <a:avLst/>
                <a:gdLst>
                  <a:gd name="connsiteX0" fmla="*/ 467461 w 1835340"/>
                  <a:gd name="connsiteY0" fmla="*/ 652 h 1249027"/>
                  <a:gd name="connsiteX1" fmla="*/ 474924 w 1835340"/>
                  <a:gd name="connsiteY1" fmla="*/ 2281 h 1249027"/>
                  <a:gd name="connsiteX2" fmla="*/ 524325 w 1835340"/>
                  <a:gd name="connsiteY2" fmla="*/ 9671 h 1249027"/>
                  <a:gd name="connsiteX3" fmla="*/ 858349 w 1835340"/>
                  <a:gd name="connsiteY3" fmla="*/ 156148 h 1249027"/>
                  <a:gd name="connsiteX4" fmla="*/ 892671 w 1835340"/>
                  <a:gd name="connsiteY4" fmla="*/ 183594 h 1249027"/>
                  <a:gd name="connsiteX5" fmla="*/ 923381 w 1835340"/>
                  <a:gd name="connsiteY5" fmla="*/ 189280 h 1249027"/>
                  <a:gd name="connsiteX6" fmla="*/ 1048397 w 1835340"/>
                  <a:gd name="connsiteY6" fmla="*/ 228816 h 1249027"/>
                  <a:gd name="connsiteX7" fmla="*/ 1291553 w 1835340"/>
                  <a:gd name="connsiteY7" fmla="*/ 413536 h 1249027"/>
                  <a:gd name="connsiteX8" fmla="*/ 1835340 w 1835340"/>
                  <a:gd name="connsiteY8" fmla="*/ 277051 h 1249027"/>
                  <a:gd name="connsiteX9" fmla="*/ 1832791 w 1835340"/>
                  <a:gd name="connsiteY9" fmla="*/ 808909 h 1249027"/>
                  <a:gd name="connsiteX10" fmla="*/ 1283348 w 1835340"/>
                  <a:gd name="connsiteY10" fmla="*/ 836674 h 1249027"/>
                  <a:gd name="connsiteX11" fmla="*/ 1043542 w 1835340"/>
                  <a:gd name="connsiteY11" fmla="*/ 968099 h 1249027"/>
                  <a:gd name="connsiteX12" fmla="*/ 1040134 w 1835340"/>
                  <a:gd name="connsiteY12" fmla="*/ 969257 h 1249027"/>
                  <a:gd name="connsiteX13" fmla="*/ 1038920 w 1835340"/>
                  <a:gd name="connsiteY13" fmla="*/ 972209 h 1249027"/>
                  <a:gd name="connsiteX14" fmla="*/ 833007 w 1835340"/>
                  <a:gd name="connsiteY14" fmla="*/ 1225162 h 1249027"/>
                  <a:gd name="connsiteX15" fmla="*/ 832381 w 1835340"/>
                  <a:gd name="connsiteY15" fmla="*/ 1224328 h 1249027"/>
                  <a:gd name="connsiteX16" fmla="*/ 822777 w 1835340"/>
                  <a:gd name="connsiteY16" fmla="*/ 1231633 h 1249027"/>
                  <a:gd name="connsiteX17" fmla="*/ 801439 w 1835340"/>
                  <a:gd name="connsiteY17" fmla="*/ 1241935 h 1249027"/>
                  <a:gd name="connsiteX18" fmla="*/ 651490 w 1835340"/>
                  <a:gd name="connsiteY18" fmla="*/ 1172035 h 1249027"/>
                  <a:gd name="connsiteX19" fmla="*/ 681730 w 1835340"/>
                  <a:gd name="connsiteY19" fmla="*/ 1046295 h 1249027"/>
                  <a:gd name="connsiteX20" fmla="*/ 692737 w 1835340"/>
                  <a:gd name="connsiteY20" fmla="*/ 1037923 h 1249027"/>
                  <a:gd name="connsiteX21" fmla="*/ 692523 w 1835340"/>
                  <a:gd name="connsiteY21" fmla="*/ 1037636 h 1249027"/>
                  <a:gd name="connsiteX22" fmla="*/ 853848 w 1835340"/>
                  <a:gd name="connsiteY22" fmla="*/ 798172 h 1249027"/>
                  <a:gd name="connsiteX23" fmla="*/ 858159 w 1835340"/>
                  <a:gd name="connsiteY23" fmla="*/ 777103 h 1249027"/>
                  <a:gd name="connsiteX24" fmla="*/ 829673 w 1835340"/>
                  <a:gd name="connsiteY24" fmla="*/ 771815 h 1249027"/>
                  <a:gd name="connsiteX25" fmla="*/ 373140 w 1835340"/>
                  <a:gd name="connsiteY25" fmla="*/ 965296 h 1249027"/>
                  <a:gd name="connsiteX26" fmla="*/ 352350 w 1835340"/>
                  <a:gd name="connsiteY26" fmla="*/ 996848 h 1249027"/>
                  <a:gd name="connsiteX27" fmla="*/ 349676 w 1835340"/>
                  <a:gd name="connsiteY27" fmla="*/ 1002610 h 1249027"/>
                  <a:gd name="connsiteX28" fmla="*/ 337654 w 1835340"/>
                  <a:gd name="connsiteY28" fmla="*/ 1019110 h 1249027"/>
                  <a:gd name="connsiteX29" fmla="*/ 197584 w 1835340"/>
                  <a:gd name="connsiteY29" fmla="*/ 1029423 h 1249027"/>
                  <a:gd name="connsiteX30" fmla="*/ 179516 w 1835340"/>
                  <a:gd name="connsiteY30" fmla="*/ 905603 h 1249027"/>
                  <a:gd name="connsiteX31" fmla="*/ 183781 w 1835340"/>
                  <a:gd name="connsiteY31" fmla="*/ 899748 h 1249027"/>
                  <a:gd name="connsiteX32" fmla="*/ 183699 w 1835340"/>
                  <a:gd name="connsiteY32" fmla="*/ 899699 h 1249027"/>
                  <a:gd name="connsiteX33" fmla="*/ 215544 w 1835340"/>
                  <a:gd name="connsiteY33" fmla="*/ 851369 h 1249027"/>
                  <a:gd name="connsiteX34" fmla="*/ 250912 w 1835340"/>
                  <a:gd name="connsiteY34" fmla="*/ 806526 h 1249027"/>
                  <a:gd name="connsiteX35" fmla="*/ 483530 w 1835340"/>
                  <a:gd name="connsiteY35" fmla="*/ 632443 h 1249027"/>
                  <a:gd name="connsiteX36" fmla="*/ 520254 w 1835340"/>
                  <a:gd name="connsiteY36" fmla="*/ 618142 h 1249027"/>
                  <a:gd name="connsiteX37" fmla="*/ 479910 w 1835340"/>
                  <a:gd name="connsiteY37" fmla="*/ 625021 h 1249027"/>
                  <a:gd name="connsiteX38" fmla="*/ 187389 w 1835340"/>
                  <a:gd name="connsiteY38" fmla="*/ 781950 h 1249027"/>
                  <a:gd name="connsiteX39" fmla="*/ 186825 w 1835340"/>
                  <a:gd name="connsiteY39" fmla="*/ 781376 h 1249027"/>
                  <a:gd name="connsiteX40" fmla="*/ 176216 w 1835340"/>
                  <a:gd name="connsiteY40" fmla="*/ 792896 h 1249027"/>
                  <a:gd name="connsiteX41" fmla="*/ 41106 w 1835340"/>
                  <a:gd name="connsiteY41" fmla="*/ 800075 h 1249027"/>
                  <a:gd name="connsiteX42" fmla="*/ 22668 w 1835340"/>
                  <a:gd name="connsiteY42" fmla="*/ 649291 h 1249027"/>
                  <a:gd name="connsiteX43" fmla="*/ 37645 w 1835340"/>
                  <a:gd name="connsiteY43" fmla="*/ 633028 h 1249027"/>
                  <a:gd name="connsiteX44" fmla="*/ 41717 w 1835340"/>
                  <a:gd name="connsiteY44" fmla="*/ 630046 h 1249027"/>
                  <a:gd name="connsiteX45" fmla="*/ 89516 w 1835340"/>
                  <a:gd name="connsiteY45" fmla="*/ 586865 h 1249027"/>
                  <a:gd name="connsiteX46" fmla="*/ 501285 w 1835340"/>
                  <a:gd name="connsiteY46" fmla="*/ 408039 h 1249027"/>
                  <a:gd name="connsiteX47" fmla="*/ 529045 w 1835340"/>
                  <a:gd name="connsiteY47" fmla="*/ 405808 h 1249027"/>
                  <a:gd name="connsiteX48" fmla="*/ 509439 w 1835340"/>
                  <a:gd name="connsiteY48" fmla="*/ 404129 h 1249027"/>
                  <a:gd name="connsiteX49" fmla="*/ 227499 w 1835340"/>
                  <a:gd name="connsiteY49" fmla="*/ 459332 h 1249027"/>
                  <a:gd name="connsiteX50" fmla="*/ 187316 w 1835340"/>
                  <a:gd name="connsiteY50" fmla="*/ 480101 h 1249027"/>
                  <a:gd name="connsiteX51" fmla="*/ 178969 w 1835340"/>
                  <a:gd name="connsiteY51" fmla="*/ 485964 h 1249027"/>
                  <a:gd name="connsiteX52" fmla="*/ 69629 w 1835340"/>
                  <a:gd name="connsiteY52" fmla="*/ 477401 h 1249027"/>
                  <a:gd name="connsiteX53" fmla="*/ 47943 w 1835340"/>
                  <a:gd name="connsiteY53" fmla="*/ 339762 h 1249027"/>
                  <a:gd name="connsiteX54" fmla="*/ 76932 w 1835340"/>
                  <a:gd name="connsiteY54" fmla="*/ 314469 h 1249027"/>
                  <a:gd name="connsiteX55" fmla="*/ 81849 w 1835340"/>
                  <a:gd name="connsiteY55" fmla="*/ 312325 h 1249027"/>
                  <a:gd name="connsiteX56" fmla="*/ 144617 w 1835340"/>
                  <a:gd name="connsiteY56" fmla="*/ 279884 h 1249027"/>
                  <a:gd name="connsiteX57" fmla="*/ 565720 w 1835340"/>
                  <a:gd name="connsiteY57" fmla="*/ 210253 h 1249027"/>
                  <a:gd name="connsiteX58" fmla="*/ 586576 w 1835340"/>
                  <a:gd name="connsiteY58" fmla="*/ 213384 h 1249027"/>
                  <a:gd name="connsiteX59" fmla="*/ 590599 w 1835340"/>
                  <a:gd name="connsiteY59" fmla="*/ 211265 h 1249027"/>
                  <a:gd name="connsiteX60" fmla="*/ 572053 w 1835340"/>
                  <a:gd name="connsiteY60" fmla="*/ 204507 h 1249027"/>
                  <a:gd name="connsiteX61" fmla="*/ 491821 w 1835340"/>
                  <a:gd name="connsiteY61" fmla="*/ 183993 h 1249027"/>
                  <a:gd name="connsiteX62" fmla="*/ 455210 w 1835340"/>
                  <a:gd name="connsiteY62" fmla="*/ 178517 h 1249027"/>
                  <a:gd name="connsiteX63" fmla="*/ 450861 w 1835340"/>
                  <a:gd name="connsiteY63" fmla="*/ 178414 h 1249027"/>
                  <a:gd name="connsiteX64" fmla="*/ 416158 w 1835340"/>
                  <a:gd name="connsiteY64" fmla="*/ 167164 h 1249027"/>
                  <a:gd name="connsiteX65" fmla="*/ 378691 w 1835340"/>
                  <a:gd name="connsiteY65" fmla="*/ 44957 h 1249027"/>
                  <a:gd name="connsiteX66" fmla="*/ 395096 w 1835340"/>
                  <a:gd name="connsiteY66" fmla="*/ 23876 h 1249027"/>
                  <a:gd name="connsiteX67" fmla="*/ 467461 w 1835340"/>
                  <a:gd name="connsiteY67" fmla="*/ 652 h 1249027"/>
                  <a:gd name="connsiteX0" fmla="*/ 467461 w 2140243"/>
                  <a:gd name="connsiteY0" fmla="*/ 652 h 1249027"/>
                  <a:gd name="connsiteX1" fmla="*/ 474924 w 2140243"/>
                  <a:gd name="connsiteY1" fmla="*/ 2281 h 1249027"/>
                  <a:gd name="connsiteX2" fmla="*/ 524325 w 2140243"/>
                  <a:gd name="connsiteY2" fmla="*/ 9671 h 1249027"/>
                  <a:gd name="connsiteX3" fmla="*/ 858349 w 2140243"/>
                  <a:gd name="connsiteY3" fmla="*/ 156148 h 1249027"/>
                  <a:gd name="connsiteX4" fmla="*/ 892671 w 2140243"/>
                  <a:gd name="connsiteY4" fmla="*/ 183594 h 1249027"/>
                  <a:gd name="connsiteX5" fmla="*/ 923381 w 2140243"/>
                  <a:gd name="connsiteY5" fmla="*/ 189280 h 1249027"/>
                  <a:gd name="connsiteX6" fmla="*/ 1048397 w 2140243"/>
                  <a:gd name="connsiteY6" fmla="*/ 228816 h 1249027"/>
                  <a:gd name="connsiteX7" fmla="*/ 1291553 w 2140243"/>
                  <a:gd name="connsiteY7" fmla="*/ 413536 h 1249027"/>
                  <a:gd name="connsiteX8" fmla="*/ 1835340 w 2140243"/>
                  <a:gd name="connsiteY8" fmla="*/ 277051 h 1249027"/>
                  <a:gd name="connsiteX9" fmla="*/ 2140243 w 2140243"/>
                  <a:gd name="connsiteY9" fmla="*/ 541193 h 1249027"/>
                  <a:gd name="connsiteX10" fmla="*/ 1832791 w 2140243"/>
                  <a:gd name="connsiteY10" fmla="*/ 808909 h 1249027"/>
                  <a:gd name="connsiteX11" fmla="*/ 1283348 w 2140243"/>
                  <a:gd name="connsiteY11" fmla="*/ 836674 h 1249027"/>
                  <a:gd name="connsiteX12" fmla="*/ 1043542 w 2140243"/>
                  <a:gd name="connsiteY12" fmla="*/ 968099 h 1249027"/>
                  <a:gd name="connsiteX13" fmla="*/ 1040134 w 2140243"/>
                  <a:gd name="connsiteY13" fmla="*/ 969257 h 1249027"/>
                  <a:gd name="connsiteX14" fmla="*/ 1038920 w 2140243"/>
                  <a:gd name="connsiteY14" fmla="*/ 972209 h 1249027"/>
                  <a:gd name="connsiteX15" fmla="*/ 833007 w 2140243"/>
                  <a:gd name="connsiteY15" fmla="*/ 1225162 h 1249027"/>
                  <a:gd name="connsiteX16" fmla="*/ 832381 w 2140243"/>
                  <a:gd name="connsiteY16" fmla="*/ 1224328 h 1249027"/>
                  <a:gd name="connsiteX17" fmla="*/ 822777 w 2140243"/>
                  <a:gd name="connsiteY17" fmla="*/ 1231633 h 1249027"/>
                  <a:gd name="connsiteX18" fmla="*/ 801439 w 2140243"/>
                  <a:gd name="connsiteY18" fmla="*/ 1241935 h 1249027"/>
                  <a:gd name="connsiteX19" fmla="*/ 651490 w 2140243"/>
                  <a:gd name="connsiteY19" fmla="*/ 1172035 h 1249027"/>
                  <a:gd name="connsiteX20" fmla="*/ 681730 w 2140243"/>
                  <a:gd name="connsiteY20" fmla="*/ 1046295 h 1249027"/>
                  <a:gd name="connsiteX21" fmla="*/ 692737 w 2140243"/>
                  <a:gd name="connsiteY21" fmla="*/ 1037923 h 1249027"/>
                  <a:gd name="connsiteX22" fmla="*/ 692523 w 2140243"/>
                  <a:gd name="connsiteY22" fmla="*/ 1037636 h 1249027"/>
                  <a:gd name="connsiteX23" fmla="*/ 853848 w 2140243"/>
                  <a:gd name="connsiteY23" fmla="*/ 798172 h 1249027"/>
                  <a:gd name="connsiteX24" fmla="*/ 858159 w 2140243"/>
                  <a:gd name="connsiteY24" fmla="*/ 777103 h 1249027"/>
                  <a:gd name="connsiteX25" fmla="*/ 829673 w 2140243"/>
                  <a:gd name="connsiteY25" fmla="*/ 771815 h 1249027"/>
                  <a:gd name="connsiteX26" fmla="*/ 373140 w 2140243"/>
                  <a:gd name="connsiteY26" fmla="*/ 965296 h 1249027"/>
                  <a:gd name="connsiteX27" fmla="*/ 352350 w 2140243"/>
                  <a:gd name="connsiteY27" fmla="*/ 996848 h 1249027"/>
                  <a:gd name="connsiteX28" fmla="*/ 349676 w 2140243"/>
                  <a:gd name="connsiteY28" fmla="*/ 1002610 h 1249027"/>
                  <a:gd name="connsiteX29" fmla="*/ 337654 w 2140243"/>
                  <a:gd name="connsiteY29" fmla="*/ 1019110 h 1249027"/>
                  <a:gd name="connsiteX30" fmla="*/ 197584 w 2140243"/>
                  <a:gd name="connsiteY30" fmla="*/ 1029423 h 1249027"/>
                  <a:gd name="connsiteX31" fmla="*/ 179516 w 2140243"/>
                  <a:gd name="connsiteY31" fmla="*/ 905603 h 1249027"/>
                  <a:gd name="connsiteX32" fmla="*/ 183781 w 2140243"/>
                  <a:gd name="connsiteY32" fmla="*/ 899748 h 1249027"/>
                  <a:gd name="connsiteX33" fmla="*/ 183699 w 2140243"/>
                  <a:gd name="connsiteY33" fmla="*/ 899699 h 1249027"/>
                  <a:gd name="connsiteX34" fmla="*/ 215544 w 2140243"/>
                  <a:gd name="connsiteY34" fmla="*/ 851369 h 1249027"/>
                  <a:gd name="connsiteX35" fmla="*/ 250912 w 2140243"/>
                  <a:gd name="connsiteY35" fmla="*/ 806526 h 1249027"/>
                  <a:gd name="connsiteX36" fmla="*/ 483530 w 2140243"/>
                  <a:gd name="connsiteY36" fmla="*/ 632443 h 1249027"/>
                  <a:gd name="connsiteX37" fmla="*/ 520254 w 2140243"/>
                  <a:gd name="connsiteY37" fmla="*/ 618142 h 1249027"/>
                  <a:gd name="connsiteX38" fmla="*/ 479910 w 2140243"/>
                  <a:gd name="connsiteY38" fmla="*/ 625021 h 1249027"/>
                  <a:gd name="connsiteX39" fmla="*/ 187389 w 2140243"/>
                  <a:gd name="connsiteY39" fmla="*/ 781950 h 1249027"/>
                  <a:gd name="connsiteX40" fmla="*/ 186825 w 2140243"/>
                  <a:gd name="connsiteY40" fmla="*/ 781376 h 1249027"/>
                  <a:gd name="connsiteX41" fmla="*/ 176216 w 2140243"/>
                  <a:gd name="connsiteY41" fmla="*/ 792896 h 1249027"/>
                  <a:gd name="connsiteX42" fmla="*/ 41106 w 2140243"/>
                  <a:gd name="connsiteY42" fmla="*/ 800075 h 1249027"/>
                  <a:gd name="connsiteX43" fmla="*/ 22668 w 2140243"/>
                  <a:gd name="connsiteY43" fmla="*/ 649291 h 1249027"/>
                  <a:gd name="connsiteX44" fmla="*/ 37645 w 2140243"/>
                  <a:gd name="connsiteY44" fmla="*/ 633028 h 1249027"/>
                  <a:gd name="connsiteX45" fmla="*/ 41717 w 2140243"/>
                  <a:gd name="connsiteY45" fmla="*/ 630046 h 1249027"/>
                  <a:gd name="connsiteX46" fmla="*/ 89516 w 2140243"/>
                  <a:gd name="connsiteY46" fmla="*/ 586865 h 1249027"/>
                  <a:gd name="connsiteX47" fmla="*/ 501285 w 2140243"/>
                  <a:gd name="connsiteY47" fmla="*/ 408039 h 1249027"/>
                  <a:gd name="connsiteX48" fmla="*/ 529045 w 2140243"/>
                  <a:gd name="connsiteY48" fmla="*/ 405808 h 1249027"/>
                  <a:gd name="connsiteX49" fmla="*/ 509439 w 2140243"/>
                  <a:gd name="connsiteY49" fmla="*/ 404129 h 1249027"/>
                  <a:gd name="connsiteX50" fmla="*/ 227499 w 2140243"/>
                  <a:gd name="connsiteY50" fmla="*/ 459332 h 1249027"/>
                  <a:gd name="connsiteX51" fmla="*/ 187316 w 2140243"/>
                  <a:gd name="connsiteY51" fmla="*/ 480101 h 1249027"/>
                  <a:gd name="connsiteX52" fmla="*/ 178969 w 2140243"/>
                  <a:gd name="connsiteY52" fmla="*/ 485964 h 1249027"/>
                  <a:gd name="connsiteX53" fmla="*/ 69629 w 2140243"/>
                  <a:gd name="connsiteY53" fmla="*/ 477401 h 1249027"/>
                  <a:gd name="connsiteX54" fmla="*/ 47943 w 2140243"/>
                  <a:gd name="connsiteY54" fmla="*/ 339762 h 1249027"/>
                  <a:gd name="connsiteX55" fmla="*/ 76932 w 2140243"/>
                  <a:gd name="connsiteY55" fmla="*/ 314469 h 1249027"/>
                  <a:gd name="connsiteX56" fmla="*/ 81849 w 2140243"/>
                  <a:gd name="connsiteY56" fmla="*/ 312325 h 1249027"/>
                  <a:gd name="connsiteX57" fmla="*/ 144617 w 2140243"/>
                  <a:gd name="connsiteY57" fmla="*/ 279884 h 1249027"/>
                  <a:gd name="connsiteX58" fmla="*/ 565720 w 2140243"/>
                  <a:gd name="connsiteY58" fmla="*/ 210253 h 1249027"/>
                  <a:gd name="connsiteX59" fmla="*/ 586576 w 2140243"/>
                  <a:gd name="connsiteY59" fmla="*/ 213384 h 1249027"/>
                  <a:gd name="connsiteX60" fmla="*/ 590599 w 2140243"/>
                  <a:gd name="connsiteY60" fmla="*/ 211265 h 1249027"/>
                  <a:gd name="connsiteX61" fmla="*/ 572053 w 2140243"/>
                  <a:gd name="connsiteY61" fmla="*/ 204507 h 1249027"/>
                  <a:gd name="connsiteX62" fmla="*/ 491821 w 2140243"/>
                  <a:gd name="connsiteY62" fmla="*/ 183993 h 1249027"/>
                  <a:gd name="connsiteX63" fmla="*/ 455210 w 2140243"/>
                  <a:gd name="connsiteY63" fmla="*/ 178517 h 1249027"/>
                  <a:gd name="connsiteX64" fmla="*/ 450861 w 2140243"/>
                  <a:gd name="connsiteY64" fmla="*/ 178414 h 1249027"/>
                  <a:gd name="connsiteX65" fmla="*/ 416158 w 2140243"/>
                  <a:gd name="connsiteY65" fmla="*/ 167164 h 1249027"/>
                  <a:gd name="connsiteX66" fmla="*/ 378691 w 2140243"/>
                  <a:gd name="connsiteY66" fmla="*/ 44957 h 1249027"/>
                  <a:gd name="connsiteX67" fmla="*/ 395096 w 2140243"/>
                  <a:gd name="connsiteY67" fmla="*/ 23876 h 1249027"/>
                  <a:gd name="connsiteX68" fmla="*/ 467461 w 2140243"/>
                  <a:gd name="connsiteY68" fmla="*/ 652 h 1249027"/>
                  <a:gd name="connsiteX0" fmla="*/ 2140243 w 2231683"/>
                  <a:gd name="connsiteY0" fmla="*/ 541193 h 1249027"/>
                  <a:gd name="connsiteX1" fmla="*/ 1832791 w 2231683"/>
                  <a:gd name="connsiteY1" fmla="*/ 808909 h 1249027"/>
                  <a:gd name="connsiteX2" fmla="*/ 1283348 w 2231683"/>
                  <a:gd name="connsiteY2" fmla="*/ 836674 h 1249027"/>
                  <a:gd name="connsiteX3" fmla="*/ 1043542 w 2231683"/>
                  <a:gd name="connsiteY3" fmla="*/ 968099 h 1249027"/>
                  <a:gd name="connsiteX4" fmla="*/ 1040134 w 2231683"/>
                  <a:gd name="connsiteY4" fmla="*/ 969257 h 1249027"/>
                  <a:gd name="connsiteX5" fmla="*/ 1038920 w 2231683"/>
                  <a:gd name="connsiteY5" fmla="*/ 972209 h 1249027"/>
                  <a:gd name="connsiteX6" fmla="*/ 833007 w 2231683"/>
                  <a:gd name="connsiteY6" fmla="*/ 1225162 h 1249027"/>
                  <a:gd name="connsiteX7" fmla="*/ 832381 w 2231683"/>
                  <a:gd name="connsiteY7" fmla="*/ 1224328 h 1249027"/>
                  <a:gd name="connsiteX8" fmla="*/ 822777 w 2231683"/>
                  <a:gd name="connsiteY8" fmla="*/ 1231633 h 1249027"/>
                  <a:gd name="connsiteX9" fmla="*/ 801439 w 2231683"/>
                  <a:gd name="connsiteY9" fmla="*/ 1241935 h 1249027"/>
                  <a:gd name="connsiteX10" fmla="*/ 651490 w 2231683"/>
                  <a:gd name="connsiteY10" fmla="*/ 1172035 h 1249027"/>
                  <a:gd name="connsiteX11" fmla="*/ 681730 w 2231683"/>
                  <a:gd name="connsiteY11" fmla="*/ 1046295 h 1249027"/>
                  <a:gd name="connsiteX12" fmla="*/ 692737 w 2231683"/>
                  <a:gd name="connsiteY12" fmla="*/ 1037923 h 1249027"/>
                  <a:gd name="connsiteX13" fmla="*/ 692523 w 2231683"/>
                  <a:gd name="connsiteY13" fmla="*/ 1037636 h 1249027"/>
                  <a:gd name="connsiteX14" fmla="*/ 853848 w 2231683"/>
                  <a:gd name="connsiteY14" fmla="*/ 798172 h 1249027"/>
                  <a:gd name="connsiteX15" fmla="*/ 858159 w 2231683"/>
                  <a:gd name="connsiteY15" fmla="*/ 777103 h 1249027"/>
                  <a:gd name="connsiteX16" fmla="*/ 829673 w 2231683"/>
                  <a:gd name="connsiteY16" fmla="*/ 771815 h 1249027"/>
                  <a:gd name="connsiteX17" fmla="*/ 373140 w 2231683"/>
                  <a:gd name="connsiteY17" fmla="*/ 965296 h 1249027"/>
                  <a:gd name="connsiteX18" fmla="*/ 352350 w 2231683"/>
                  <a:gd name="connsiteY18" fmla="*/ 996848 h 1249027"/>
                  <a:gd name="connsiteX19" fmla="*/ 349676 w 2231683"/>
                  <a:gd name="connsiteY19" fmla="*/ 1002610 h 1249027"/>
                  <a:gd name="connsiteX20" fmla="*/ 337654 w 2231683"/>
                  <a:gd name="connsiteY20" fmla="*/ 1019110 h 1249027"/>
                  <a:gd name="connsiteX21" fmla="*/ 197584 w 2231683"/>
                  <a:gd name="connsiteY21" fmla="*/ 1029423 h 1249027"/>
                  <a:gd name="connsiteX22" fmla="*/ 179516 w 2231683"/>
                  <a:gd name="connsiteY22" fmla="*/ 905603 h 1249027"/>
                  <a:gd name="connsiteX23" fmla="*/ 183781 w 2231683"/>
                  <a:gd name="connsiteY23" fmla="*/ 899748 h 1249027"/>
                  <a:gd name="connsiteX24" fmla="*/ 183699 w 2231683"/>
                  <a:gd name="connsiteY24" fmla="*/ 899699 h 1249027"/>
                  <a:gd name="connsiteX25" fmla="*/ 215544 w 2231683"/>
                  <a:gd name="connsiteY25" fmla="*/ 851369 h 1249027"/>
                  <a:gd name="connsiteX26" fmla="*/ 250912 w 2231683"/>
                  <a:gd name="connsiteY26" fmla="*/ 806526 h 1249027"/>
                  <a:gd name="connsiteX27" fmla="*/ 483530 w 2231683"/>
                  <a:gd name="connsiteY27" fmla="*/ 632443 h 1249027"/>
                  <a:gd name="connsiteX28" fmla="*/ 520254 w 2231683"/>
                  <a:gd name="connsiteY28" fmla="*/ 618142 h 1249027"/>
                  <a:gd name="connsiteX29" fmla="*/ 479910 w 2231683"/>
                  <a:gd name="connsiteY29" fmla="*/ 625021 h 1249027"/>
                  <a:gd name="connsiteX30" fmla="*/ 187389 w 2231683"/>
                  <a:gd name="connsiteY30" fmla="*/ 781950 h 1249027"/>
                  <a:gd name="connsiteX31" fmla="*/ 186825 w 2231683"/>
                  <a:gd name="connsiteY31" fmla="*/ 781376 h 1249027"/>
                  <a:gd name="connsiteX32" fmla="*/ 176216 w 2231683"/>
                  <a:gd name="connsiteY32" fmla="*/ 792896 h 1249027"/>
                  <a:gd name="connsiteX33" fmla="*/ 41106 w 2231683"/>
                  <a:gd name="connsiteY33" fmla="*/ 800075 h 1249027"/>
                  <a:gd name="connsiteX34" fmla="*/ 22668 w 2231683"/>
                  <a:gd name="connsiteY34" fmla="*/ 649291 h 1249027"/>
                  <a:gd name="connsiteX35" fmla="*/ 37645 w 2231683"/>
                  <a:gd name="connsiteY35" fmla="*/ 633028 h 1249027"/>
                  <a:gd name="connsiteX36" fmla="*/ 41717 w 2231683"/>
                  <a:gd name="connsiteY36" fmla="*/ 630046 h 1249027"/>
                  <a:gd name="connsiteX37" fmla="*/ 89516 w 2231683"/>
                  <a:gd name="connsiteY37" fmla="*/ 586865 h 1249027"/>
                  <a:gd name="connsiteX38" fmla="*/ 501285 w 2231683"/>
                  <a:gd name="connsiteY38" fmla="*/ 408039 h 1249027"/>
                  <a:gd name="connsiteX39" fmla="*/ 529045 w 2231683"/>
                  <a:gd name="connsiteY39" fmla="*/ 405808 h 1249027"/>
                  <a:gd name="connsiteX40" fmla="*/ 509439 w 2231683"/>
                  <a:gd name="connsiteY40" fmla="*/ 404129 h 1249027"/>
                  <a:gd name="connsiteX41" fmla="*/ 227499 w 2231683"/>
                  <a:gd name="connsiteY41" fmla="*/ 459332 h 1249027"/>
                  <a:gd name="connsiteX42" fmla="*/ 187316 w 2231683"/>
                  <a:gd name="connsiteY42" fmla="*/ 480101 h 1249027"/>
                  <a:gd name="connsiteX43" fmla="*/ 178969 w 2231683"/>
                  <a:gd name="connsiteY43" fmla="*/ 485964 h 1249027"/>
                  <a:gd name="connsiteX44" fmla="*/ 69629 w 2231683"/>
                  <a:gd name="connsiteY44" fmla="*/ 477401 h 1249027"/>
                  <a:gd name="connsiteX45" fmla="*/ 47943 w 2231683"/>
                  <a:gd name="connsiteY45" fmla="*/ 339762 h 1249027"/>
                  <a:gd name="connsiteX46" fmla="*/ 76932 w 2231683"/>
                  <a:gd name="connsiteY46" fmla="*/ 314469 h 1249027"/>
                  <a:gd name="connsiteX47" fmla="*/ 81849 w 2231683"/>
                  <a:gd name="connsiteY47" fmla="*/ 312325 h 1249027"/>
                  <a:gd name="connsiteX48" fmla="*/ 144617 w 2231683"/>
                  <a:gd name="connsiteY48" fmla="*/ 279884 h 1249027"/>
                  <a:gd name="connsiteX49" fmla="*/ 565720 w 2231683"/>
                  <a:gd name="connsiteY49" fmla="*/ 210253 h 1249027"/>
                  <a:gd name="connsiteX50" fmla="*/ 586576 w 2231683"/>
                  <a:gd name="connsiteY50" fmla="*/ 213384 h 1249027"/>
                  <a:gd name="connsiteX51" fmla="*/ 590599 w 2231683"/>
                  <a:gd name="connsiteY51" fmla="*/ 211265 h 1249027"/>
                  <a:gd name="connsiteX52" fmla="*/ 572053 w 2231683"/>
                  <a:gd name="connsiteY52" fmla="*/ 204507 h 1249027"/>
                  <a:gd name="connsiteX53" fmla="*/ 491821 w 2231683"/>
                  <a:gd name="connsiteY53" fmla="*/ 183993 h 1249027"/>
                  <a:gd name="connsiteX54" fmla="*/ 455210 w 2231683"/>
                  <a:gd name="connsiteY54" fmla="*/ 178517 h 1249027"/>
                  <a:gd name="connsiteX55" fmla="*/ 450861 w 2231683"/>
                  <a:gd name="connsiteY55" fmla="*/ 178414 h 1249027"/>
                  <a:gd name="connsiteX56" fmla="*/ 416158 w 2231683"/>
                  <a:gd name="connsiteY56" fmla="*/ 167164 h 1249027"/>
                  <a:gd name="connsiteX57" fmla="*/ 378691 w 2231683"/>
                  <a:gd name="connsiteY57" fmla="*/ 44957 h 1249027"/>
                  <a:gd name="connsiteX58" fmla="*/ 395096 w 2231683"/>
                  <a:gd name="connsiteY58" fmla="*/ 23876 h 1249027"/>
                  <a:gd name="connsiteX59" fmla="*/ 467461 w 2231683"/>
                  <a:gd name="connsiteY59" fmla="*/ 652 h 1249027"/>
                  <a:gd name="connsiteX60" fmla="*/ 474924 w 2231683"/>
                  <a:gd name="connsiteY60" fmla="*/ 2281 h 1249027"/>
                  <a:gd name="connsiteX61" fmla="*/ 524325 w 2231683"/>
                  <a:gd name="connsiteY61" fmla="*/ 9671 h 1249027"/>
                  <a:gd name="connsiteX62" fmla="*/ 858349 w 2231683"/>
                  <a:gd name="connsiteY62" fmla="*/ 156148 h 1249027"/>
                  <a:gd name="connsiteX63" fmla="*/ 892671 w 2231683"/>
                  <a:gd name="connsiteY63" fmla="*/ 183594 h 1249027"/>
                  <a:gd name="connsiteX64" fmla="*/ 923381 w 2231683"/>
                  <a:gd name="connsiteY64" fmla="*/ 189280 h 1249027"/>
                  <a:gd name="connsiteX65" fmla="*/ 1048397 w 2231683"/>
                  <a:gd name="connsiteY65" fmla="*/ 228816 h 1249027"/>
                  <a:gd name="connsiteX66" fmla="*/ 1291553 w 2231683"/>
                  <a:gd name="connsiteY66" fmla="*/ 413536 h 1249027"/>
                  <a:gd name="connsiteX67" fmla="*/ 1835340 w 2231683"/>
                  <a:gd name="connsiteY67" fmla="*/ 277051 h 1249027"/>
                  <a:gd name="connsiteX68" fmla="*/ 2231683 w 2231683"/>
                  <a:gd name="connsiteY68" fmla="*/ 632633 h 1249027"/>
                  <a:gd name="connsiteX0" fmla="*/ 2140243 w 2140243"/>
                  <a:gd name="connsiteY0" fmla="*/ 541193 h 1249027"/>
                  <a:gd name="connsiteX1" fmla="*/ 1832791 w 2140243"/>
                  <a:gd name="connsiteY1" fmla="*/ 808909 h 1249027"/>
                  <a:gd name="connsiteX2" fmla="*/ 1283348 w 2140243"/>
                  <a:gd name="connsiteY2" fmla="*/ 836674 h 1249027"/>
                  <a:gd name="connsiteX3" fmla="*/ 1043542 w 2140243"/>
                  <a:gd name="connsiteY3" fmla="*/ 968099 h 1249027"/>
                  <a:gd name="connsiteX4" fmla="*/ 1040134 w 2140243"/>
                  <a:gd name="connsiteY4" fmla="*/ 969257 h 1249027"/>
                  <a:gd name="connsiteX5" fmla="*/ 1038920 w 2140243"/>
                  <a:gd name="connsiteY5" fmla="*/ 972209 h 1249027"/>
                  <a:gd name="connsiteX6" fmla="*/ 833007 w 2140243"/>
                  <a:gd name="connsiteY6" fmla="*/ 1225162 h 1249027"/>
                  <a:gd name="connsiteX7" fmla="*/ 832381 w 2140243"/>
                  <a:gd name="connsiteY7" fmla="*/ 1224328 h 1249027"/>
                  <a:gd name="connsiteX8" fmla="*/ 822777 w 2140243"/>
                  <a:gd name="connsiteY8" fmla="*/ 1231633 h 1249027"/>
                  <a:gd name="connsiteX9" fmla="*/ 801439 w 2140243"/>
                  <a:gd name="connsiteY9" fmla="*/ 1241935 h 1249027"/>
                  <a:gd name="connsiteX10" fmla="*/ 651490 w 2140243"/>
                  <a:gd name="connsiteY10" fmla="*/ 1172035 h 1249027"/>
                  <a:gd name="connsiteX11" fmla="*/ 681730 w 2140243"/>
                  <a:gd name="connsiteY11" fmla="*/ 1046295 h 1249027"/>
                  <a:gd name="connsiteX12" fmla="*/ 692737 w 2140243"/>
                  <a:gd name="connsiteY12" fmla="*/ 1037923 h 1249027"/>
                  <a:gd name="connsiteX13" fmla="*/ 692523 w 2140243"/>
                  <a:gd name="connsiteY13" fmla="*/ 1037636 h 1249027"/>
                  <a:gd name="connsiteX14" fmla="*/ 853848 w 2140243"/>
                  <a:gd name="connsiteY14" fmla="*/ 798172 h 1249027"/>
                  <a:gd name="connsiteX15" fmla="*/ 858159 w 2140243"/>
                  <a:gd name="connsiteY15" fmla="*/ 777103 h 1249027"/>
                  <a:gd name="connsiteX16" fmla="*/ 829673 w 2140243"/>
                  <a:gd name="connsiteY16" fmla="*/ 771815 h 1249027"/>
                  <a:gd name="connsiteX17" fmla="*/ 373140 w 2140243"/>
                  <a:gd name="connsiteY17" fmla="*/ 965296 h 1249027"/>
                  <a:gd name="connsiteX18" fmla="*/ 352350 w 2140243"/>
                  <a:gd name="connsiteY18" fmla="*/ 996848 h 1249027"/>
                  <a:gd name="connsiteX19" fmla="*/ 349676 w 2140243"/>
                  <a:gd name="connsiteY19" fmla="*/ 1002610 h 1249027"/>
                  <a:gd name="connsiteX20" fmla="*/ 337654 w 2140243"/>
                  <a:gd name="connsiteY20" fmla="*/ 1019110 h 1249027"/>
                  <a:gd name="connsiteX21" fmla="*/ 197584 w 2140243"/>
                  <a:gd name="connsiteY21" fmla="*/ 1029423 h 1249027"/>
                  <a:gd name="connsiteX22" fmla="*/ 179516 w 2140243"/>
                  <a:gd name="connsiteY22" fmla="*/ 905603 h 1249027"/>
                  <a:gd name="connsiteX23" fmla="*/ 183781 w 2140243"/>
                  <a:gd name="connsiteY23" fmla="*/ 899748 h 1249027"/>
                  <a:gd name="connsiteX24" fmla="*/ 183699 w 2140243"/>
                  <a:gd name="connsiteY24" fmla="*/ 899699 h 1249027"/>
                  <a:gd name="connsiteX25" fmla="*/ 215544 w 2140243"/>
                  <a:gd name="connsiteY25" fmla="*/ 851369 h 1249027"/>
                  <a:gd name="connsiteX26" fmla="*/ 250912 w 2140243"/>
                  <a:gd name="connsiteY26" fmla="*/ 806526 h 1249027"/>
                  <a:gd name="connsiteX27" fmla="*/ 483530 w 2140243"/>
                  <a:gd name="connsiteY27" fmla="*/ 632443 h 1249027"/>
                  <a:gd name="connsiteX28" fmla="*/ 520254 w 2140243"/>
                  <a:gd name="connsiteY28" fmla="*/ 618142 h 1249027"/>
                  <a:gd name="connsiteX29" fmla="*/ 479910 w 2140243"/>
                  <a:gd name="connsiteY29" fmla="*/ 625021 h 1249027"/>
                  <a:gd name="connsiteX30" fmla="*/ 187389 w 2140243"/>
                  <a:gd name="connsiteY30" fmla="*/ 781950 h 1249027"/>
                  <a:gd name="connsiteX31" fmla="*/ 186825 w 2140243"/>
                  <a:gd name="connsiteY31" fmla="*/ 781376 h 1249027"/>
                  <a:gd name="connsiteX32" fmla="*/ 176216 w 2140243"/>
                  <a:gd name="connsiteY32" fmla="*/ 792896 h 1249027"/>
                  <a:gd name="connsiteX33" fmla="*/ 41106 w 2140243"/>
                  <a:gd name="connsiteY33" fmla="*/ 800075 h 1249027"/>
                  <a:gd name="connsiteX34" fmla="*/ 22668 w 2140243"/>
                  <a:gd name="connsiteY34" fmla="*/ 649291 h 1249027"/>
                  <a:gd name="connsiteX35" fmla="*/ 37645 w 2140243"/>
                  <a:gd name="connsiteY35" fmla="*/ 633028 h 1249027"/>
                  <a:gd name="connsiteX36" fmla="*/ 41717 w 2140243"/>
                  <a:gd name="connsiteY36" fmla="*/ 630046 h 1249027"/>
                  <a:gd name="connsiteX37" fmla="*/ 89516 w 2140243"/>
                  <a:gd name="connsiteY37" fmla="*/ 586865 h 1249027"/>
                  <a:gd name="connsiteX38" fmla="*/ 501285 w 2140243"/>
                  <a:gd name="connsiteY38" fmla="*/ 408039 h 1249027"/>
                  <a:gd name="connsiteX39" fmla="*/ 529045 w 2140243"/>
                  <a:gd name="connsiteY39" fmla="*/ 405808 h 1249027"/>
                  <a:gd name="connsiteX40" fmla="*/ 509439 w 2140243"/>
                  <a:gd name="connsiteY40" fmla="*/ 404129 h 1249027"/>
                  <a:gd name="connsiteX41" fmla="*/ 227499 w 2140243"/>
                  <a:gd name="connsiteY41" fmla="*/ 459332 h 1249027"/>
                  <a:gd name="connsiteX42" fmla="*/ 187316 w 2140243"/>
                  <a:gd name="connsiteY42" fmla="*/ 480101 h 1249027"/>
                  <a:gd name="connsiteX43" fmla="*/ 178969 w 2140243"/>
                  <a:gd name="connsiteY43" fmla="*/ 485964 h 1249027"/>
                  <a:gd name="connsiteX44" fmla="*/ 69629 w 2140243"/>
                  <a:gd name="connsiteY44" fmla="*/ 477401 h 1249027"/>
                  <a:gd name="connsiteX45" fmla="*/ 47943 w 2140243"/>
                  <a:gd name="connsiteY45" fmla="*/ 339762 h 1249027"/>
                  <a:gd name="connsiteX46" fmla="*/ 76932 w 2140243"/>
                  <a:gd name="connsiteY46" fmla="*/ 314469 h 1249027"/>
                  <a:gd name="connsiteX47" fmla="*/ 81849 w 2140243"/>
                  <a:gd name="connsiteY47" fmla="*/ 312325 h 1249027"/>
                  <a:gd name="connsiteX48" fmla="*/ 144617 w 2140243"/>
                  <a:gd name="connsiteY48" fmla="*/ 279884 h 1249027"/>
                  <a:gd name="connsiteX49" fmla="*/ 565720 w 2140243"/>
                  <a:gd name="connsiteY49" fmla="*/ 210253 h 1249027"/>
                  <a:gd name="connsiteX50" fmla="*/ 586576 w 2140243"/>
                  <a:gd name="connsiteY50" fmla="*/ 213384 h 1249027"/>
                  <a:gd name="connsiteX51" fmla="*/ 590599 w 2140243"/>
                  <a:gd name="connsiteY51" fmla="*/ 211265 h 1249027"/>
                  <a:gd name="connsiteX52" fmla="*/ 572053 w 2140243"/>
                  <a:gd name="connsiteY52" fmla="*/ 204507 h 1249027"/>
                  <a:gd name="connsiteX53" fmla="*/ 491821 w 2140243"/>
                  <a:gd name="connsiteY53" fmla="*/ 183993 h 1249027"/>
                  <a:gd name="connsiteX54" fmla="*/ 455210 w 2140243"/>
                  <a:gd name="connsiteY54" fmla="*/ 178517 h 1249027"/>
                  <a:gd name="connsiteX55" fmla="*/ 450861 w 2140243"/>
                  <a:gd name="connsiteY55" fmla="*/ 178414 h 1249027"/>
                  <a:gd name="connsiteX56" fmla="*/ 416158 w 2140243"/>
                  <a:gd name="connsiteY56" fmla="*/ 167164 h 1249027"/>
                  <a:gd name="connsiteX57" fmla="*/ 378691 w 2140243"/>
                  <a:gd name="connsiteY57" fmla="*/ 44957 h 1249027"/>
                  <a:gd name="connsiteX58" fmla="*/ 395096 w 2140243"/>
                  <a:gd name="connsiteY58" fmla="*/ 23876 h 1249027"/>
                  <a:gd name="connsiteX59" fmla="*/ 467461 w 2140243"/>
                  <a:gd name="connsiteY59" fmla="*/ 652 h 1249027"/>
                  <a:gd name="connsiteX60" fmla="*/ 474924 w 2140243"/>
                  <a:gd name="connsiteY60" fmla="*/ 2281 h 1249027"/>
                  <a:gd name="connsiteX61" fmla="*/ 524325 w 2140243"/>
                  <a:gd name="connsiteY61" fmla="*/ 9671 h 1249027"/>
                  <a:gd name="connsiteX62" fmla="*/ 858349 w 2140243"/>
                  <a:gd name="connsiteY62" fmla="*/ 156148 h 1249027"/>
                  <a:gd name="connsiteX63" fmla="*/ 892671 w 2140243"/>
                  <a:gd name="connsiteY63" fmla="*/ 183594 h 1249027"/>
                  <a:gd name="connsiteX64" fmla="*/ 923381 w 2140243"/>
                  <a:gd name="connsiteY64" fmla="*/ 189280 h 1249027"/>
                  <a:gd name="connsiteX65" fmla="*/ 1048397 w 2140243"/>
                  <a:gd name="connsiteY65" fmla="*/ 228816 h 1249027"/>
                  <a:gd name="connsiteX66" fmla="*/ 1291553 w 2140243"/>
                  <a:gd name="connsiteY66" fmla="*/ 413536 h 1249027"/>
                  <a:gd name="connsiteX67" fmla="*/ 1835340 w 2140243"/>
                  <a:gd name="connsiteY67" fmla="*/ 277051 h 1249027"/>
                  <a:gd name="connsiteX0" fmla="*/ 1832791 w 1835340"/>
                  <a:gd name="connsiteY0" fmla="*/ 808909 h 1249027"/>
                  <a:gd name="connsiteX1" fmla="*/ 1283348 w 1835340"/>
                  <a:gd name="connsiteY1" fmla="*/ 836674 h 1249027"/>
                  <a:gd name="connsiteX2" fmla="*/ 1043542 w 1835340"/>
                  <a:gd name="connsiteY2" fmla="*/ 968099 h 1249027"/>
                  <a:gd name="connsiteX3" fmla="*/ 1040134 w 1835340"/>
                  <a:gd name="connsiteY3" fmla="*/ 969257 h 1249027"/>
                  <a:gd name="connsiteX4" fmla="*/ 1038920 w 1835340"/>
                  <a:gd name="connsiteY4" fmla="*/ 972209 h 1249027"/>
                  <a:gd name="connsiteX5" fmla="*/ 833007 w 1835340"/>
                  <a:gd name="connsiteY5" fmla="*/ 1225162 h 1249027"/>
                  <a:gd name="connsiteX6" fmla="*/ 832381 w 1835340"/>
                  <a:gd name="connsiteY6" fmla="*/ 1224328 h 1249027"/>
                  <a:gd name="connsiteX7" fmla="*/ 822777 w 1835340"/>
                  <a:gd name="connsiteY7" fmla="*/ 1231633 h 1249027"/>
                  <a:gd name="connsiteX8" fmla="*/ 801439 w 1835340"/>
                  <a:gd name="connsiteY8" fmla="*/ 1241935 h 1249027"/>
                  <a:gd name="connsiteX9" fmla="*/ 651490 w 1835340"/>
                  <a:gd name="connsiteY9" fmla="*/ 1172035 h 1249027"/>
                  <a:gd name="connsiteX10" fmla="*/ 681730 w 1835340"/>
                  <a:gd name="connsiteY10" fmla="*/ 1046295 h 1249027"/>
                  <a:gd name="connsiteX11" fmla="*/ 692737 w 1835340"/>
                  <a:gd name="connsiteY11" fmla="*/ 1037923 h 1249027"/>
                  <a:gd name="connsiteX12" fmla="*/ 692523 w 1835340"/>
                  <a:gd name="connsiteY12" fmla="*/ 1037636 h 1249027"/>
                  <a:gd name="connsiteX13" fmla="*/ 853848 w 1835340"/>
                  <a:gd name="connsiteY13" fmla="*/ 798172 h 1249027"/>
                  <a:gd name="connsiteX14" fmla="*/ 858159 w 1835340"/>
                  <a:gd name="connsiteY14" fmla="*/ 777103 h 1249027"/>
                  <a:gd name="connsiteX15" fmla="*/ 829673 w 1835340"/>
                  <a:gd name="connsiteY15" fmla="*/ 771815 h 1249027"/>
                  <a:gd name="connsiteX16" fmla="*/ 373140 w 1835340"/>
                  <a:gd name="connsiteY16" fmla="*/ 965296 h 1249027"/>
                  <a:gd name="connsiteX17" fmla="*/ 352350 w 1835340"/>
                  <a:gd name="connsiteY17" fmla="*/ 996848 h 1249027"/>
                  <a:gd name="connsiteX18" fmla="*/ 349676 w 1835340"/>
                  <a:gd name="connsiteY18" fmla="*/ 1002610 h 1249027"/>
                  <a:gd name="connsiteX19" fmla="*/ 337654 w 1835340"/>
                  <a:gd name="connsiteY19" fmla="*/ 1019110 h 1249027"/>
                  <a:gd name="connsiteX20" fmla="*/ 197584 w 1835340"/>
                  <a:gd name="connsiteY20" fmla="*/ 1029423 h 1249027"/>
                  <a:gd name="connsiteX21" fmla="*/ 179516 w 1835340"/>
                  <a:gd name="connsiteY21" fmla="*/ 905603 h 1249027"/>
                  <a:gd name="connsiteX22" fmla="*/ 183781 w 1835340"/>
                  <a:gd name="connsiteY22" fmla="*/ 899748 h 1249027"/>
                  <a:gd name="connsiteX23" fmla="*/ 183699 w 1835340"/>
                  <a:gd name="connsiteY23" fmla="*/ 899699 h 1249027"/>
                  <a:gd name="connsiteX24" fmla="*/ 215544 w 1835340"/>
                  <a:gd name="connsiteY24" fmla="*/ 851369 h 1249027"/>
                  <a:gd name="connsiteX25" fmla="*/ 250912 w 1835340"/>
                  <a:gd name="connsiteY25" fmla="*/ 806526 h 1249027"/>
                  <a:gd name="connsiteX26" fmla="*/ 483530 w 1835340"/>
                  <a:gd name="connsiteY26" fmla="*/ 632443 h 1249027"/>
                  <a:gd name="connsiteX27" fmla="*/ 520254 w 1835340"/>
                  <a:gd name="connsiteY27" fmla="*/ 618142 h 1249027"/>
                  <a:gd name="connsiteX28" fmla="*/ 479910 w 1835340"/>
                  <a:gd name="connsiteY28" fmla="*/ 625021 h 1249027"/>
                  <a:gd name="connsiteX29" fmla="*/ 187389 w 1835340"/>
                  <a:gd name="connsiteY29" fmla="*/ 781950 h 1249027"/>
                  <a:gd name="connsiteX30" fmla="*/ 186825 w 1835340"/>
                  <a:gd name="connsiteY30" fmla="*/ 781376 h 1249027"/>
                  <a:gd name="connsiteX31" fmla="*/ 176216 w 1835340"/>
                  <a:gd name="connsiteY31" fmla="*/ 792896 h 1249027"/>
                  <a:gd name="connsiteX32" fmla="*/ 41106 w 1835340"/>
                  <a:gd name="connsiteY32" fmla="*/ 800075 h 1249027"/>
                  <a:gd name="connsiteX33" fmla="*/ 22668 w 1835340"/>
                  <a:gd name="connsiteY33" fmla="*/ 649291 h 1249027"/>
                  <a:gd name="connsiteX34" fmla="*/ 37645 w 1835340"/>
                  <a:gd name="connsiteY34" fmla="*/ 633028 h 1249027"/>
                  <a:gd name="connsiteX35" fmla="*/ 41717 w 1835340"/>
                  <a:gd name="connsiteY35" fmla="*/ 630046 h 1249027"/>
                  <a:gd name="connsiteX36" fmla="*/ 89516 w 1835340"/>
                  <a:gd name="connsiteY36" fmla="*/ 586865 h 1249027"/>
                  <a:gd name="connsiteX37" fmla="*/ 501285 w 1835340"/>
                  <a:gd name="connsiteY37" fmla="*/ 408039 h 1249027"/>
                  <a:gd name="connsiteX38" fmla="*/ 529045 w 1835340"/>
                  <a:gd name="connsiteY38" fmla="*/ 405808 h 1249027"/>
                  <a:gd name="connsiteX39" fmla="*/ 509439 w 1835340"/>
                  <a:gd name="connsiteY39" fmla="*/ 404129 h 1249027"/>
                  <a:gd name="connsiteX40" fmla="*/ 227499 w 1835340"/>
                  <a:gd name="connsiteY40" fmla="*/ 459332 h 1249027"/>
                  <a:gd name="connsiteX41" fmla="*/ 187316 w 1835340"/>
                  <a:gd name="connsiteY41" fmla="*/ 480101 h 1249027"/>
                  <a:gd name="connsiteX42" fmla="*/ 178969 w 1835340"/>
                  <a:gd name="connsiteY42" fmla="*/ 485964 h 1249027"/>
                  <a:gd name="connsiteX43" fmla="*/ 69629 w 1835340"/>
                  <a:gd name="connsiteY43" fmla="*/ 477401 h 1249027"/>
                  <a:gd name="connsiteX44" fmla="*/ 47943 w 1835340"/>
                  <a:gd name="connsiteY44" fmla="*/ 339762 h 1249027"/>
                  <a:gd name="connsiteX45" fmla="*/ 76932 w 1835340"/>
                  <a:gd name="connsiteY45" fmla="*/ 314469 h 1249027"/>
                  <a:gd name="connsiteX46" fmla="*/ 81849 w 1835340"/>
                  <a:gd name="connsiteY46" fmla="*/ 312325 h 1249027"/>
                  <a:gd name="connsiteX47" fmla="*/ 144617 w 1835340"/>
                  <a:gd name="connsiteY47" fmla="*/ 279884 h 1249027"/>
                  <a:gd name="connsiteX48" fmla="*/ 565720 w 1835340"/>
                  <a:gd name="connsiteY48" fmla="*/ 210253 h 1249027"/>
                  <a:gd name="connsiteX49" fmla="*/ 586576 w 1835340"/>
                  <a:gd name="connsiteY49" fmla="*/ 213384 h 1249027"/>
                  <a:gd name="connsiteX50" fmla="*/ 590599 w 1835340"/>
                  <a:gd name="connsiteY50" fmla="*/ 211265 h 1249027"/>
                  <a:gd name="connsiteX51" fmla="*/ 572053 w 1835340"/>
                  <a:gd name="connsiteY51" fmla="*/ 204507 h 1249027"/>
                  <a:gd name="connsiteX52" fmla="*/ 491821 w 1835340"/>
                  <a:gd name="connsiteY52" fmla="*/ 183993 h 1249027"/>
                  <a:gd name="connsiteX53" fmla="*/ 455210 w 1835340"/>
                  <a:gd name="connsiteY53" fmla="*/ 178517 h 1249027"/>
                  <a:gd name="connsiteX54" fmla="*/ 450861 w 1835340"/>
                  <a:gd name="connsiteY54" fmla="*/ 178414 h 1249027"/>
                  <a:gd name="connsiteX55" fmla="*/ 416158 w 1835340"/>
                  <a:gd name="connsiteY55" fmla="*/ 167164 h 1249027"/>
                  <a:gd name="connsiteX56" fmla="*/ 378691 w 1835340"/>
                  <a:gd name="connsiteY56" fmla="*/ 44957 h 1249027"/>
                  <a:gd name="connsiteX57" fmla="*/ 395096 w 1835340"/>
                  <a:gd name="connsiteY57" fmla="*/ 23876 h 1249027"/>
                  <a:gd name="connsiteX58" fmla="*/ 467461 w 1835340"/>
                  <a:gd name="connsiteY58" fmla="*/ 652 h 1249027"/>
                  <a:gd name="connsiteX59" fmla="*/ 474924 w 1835340"/>
                  <a:gd name="connsiteY59" fmla="*/ 2281 h 1249027"/>
                  <a:gd name="connsiteX60" fmla="*/ 524325 w 1835340"/>
                  <a:gd name="connsiteY60" fmla="*/ 9671 h 1249027"/>
                  <a:gd name="connsiteX61" fmla="*/ 858349 w 1835340"/>
                  <a:gd name="connsiteY61" fmla="*/ 156148 h 1249027"/>
                  <a:gd name="connsiteX62" fmla="*/ 892671 w 1835340"/>
                  <a:gd name="connsiteY62" fmla="*/ 183594 h 1249027"/>
                  <a:gd name="connsiteX63" fmla="*/ 923381 w 1835340"/>
                  <a:gd name="connsiteY63" fmla="*/ 189280 h 1249027"/>
                  <a:gd name="connsiteX64" fmla="*/ 1048397 w 1835340"/>
                  <a:gd name="connsiteY64" fmla="*/ 228816 h 1249027"/>
                  <a:gd name="connsiteX65" fmla="*/ 1291553 w 1835340"/>
                  <a:gd name="connsiteY65" fmla="*/ 413536 h 1249027"/>
                  <a:gd name="connsiteX66" fmla="*/ 1835340 w 1835340"/>
                  <a:gd name="connsiteY66" fmla="*/ 277051 h 1249027"/>
                  <a:gd name="connsiteX0" fmla="*/ 2050764 w 2050764"/>
                  <a:gd name="connsiteY0" fmla="*/ 696216 h 1249027"/>
                  <a:gd name="connsiteX1" fmla="*/ 1283348 w 2050764"/>
                  <a:gd name="connsiteY1" fmla="*/ 836674 h 1249027"/>
                  <a:gd name="connsiteX2" fmla="*/ 1043542 w 2050764"/>
                  <a:gd name="connsiteY2" fmla="*/ 968099 h 1249027"/>
                  <a:gd name="connsiteX3" fmla="*/ 1040134 w 2050764"/>
                  <a:gd name="connsiteY3" fmla="*/ 969257 h 1249027"/>
                  <a:gd name="connsiteX4" fmla="*/ 1038920 w 2050764"/>
                  <a:gd name="connsiteY4" fmla="*/ 972209 h 1249027"/>
                  <a:gd name="connsiteX5" fmla="*/ 833007 w 2050764"/>
                  <a:gd name="connsiteY5" fmla="*/ 1225162 h 1249027"/>
                  <a:gd name="connsiteX6" fmla="*/ 832381 w 2050764"/>
                  <a:gd name="connsiteY6" fmla="*/ 1224328 h 1249027"/>
                  <a:gd name="connsiteX7" fmla="*/ 822777 w 2050764"/>
                  <a:gd name="connsiteY7" fmla="*/ 1231633 h 1249027"/>
                  <a:gd name="connsiteX8" fmla="*/ 801439 w 2050764"/>
                  <a:gd name="connsiteY8" fmla="*/ 1241935 h 1249027"/>
                  <a:gd name="connsiteX9" fmla="*/ 651490 w 2050764"/>
                  <a:gd name="connsiteY9" fmla="*/ 1172035 h 1249027"/>
                  <a:gd name="connsiteX10" fmla="*/ 681730 w 2050764"/>
                  <a:gd name="connsiteY10" fmla="*/ 1046295 h 1249027"/>
                  <a:gd name="connsiteX11" fmla="*/ 692737 w 2050764"/>
                  <a:gd name="connsiteY11" fmla="*/ 1037923 h 1249027"/>
                  <a:gd name="connsiteX12" fmla="*/ 692523 w 2050764"/>
                  <a:gd name="connsiteY12" fmla="*/ 1037636 h 1249027"/>
                  <a:gd name="connsiteX13" fmla="*/ 853848 w 2050764"/>
                  <a:gd name="connsiteY13" fmla="*/ 798172 h 1249027"/>
                  <a:gd name="connsiteX14" fmla="*/ 858159 w 2050764"/>
                  <a:gd name="connsiteY14" fmla="*/ 777103 h 1249027"/>
                  <a:gd name="connsiteX15" fmla="*/ 829673 w 2050764"/>
                  <a:gd name="connsiteY15" fmla="*/ 771815 h 1249027"/>
                  <a:gd name="connsiteX16" fmla="*/ 373140 w 2050764"/>
                  <a:gd name="connsiteY16" fmla="*/ 965296 h 1249027"/>
                  <a:gd name="connsiteX17" fmla="*/ 352350 w 2050764"/>
                  <a:gd name="connsiteY17" fmla="*/ 996848 h 1249027"/>
                  <a:gd name="connsiteX18" fmla="*/ 349676 w 2050764"/>
                  <a:gd name="connsiteY18" fmla="*/ 1002610 h 1249027"/>
                  <a:gd name="connsiteX19" fmla="*/ 337654 w 2050764"/>
                  <a:gd name="connsiteY19" fmla="*/ 1019110 h 1249027"/>
                  <a:gd name="connsiteX20" fmla="*/ 197584 w 2050764"/>
                  <a:gd name="connsiteY20" fmla="*/ 1029423 h 1249027"/>
                  <a:gd name="connsiteX21" fmla="*/ 179516 w 2050764"/>
                  <a:gd name="connsiteY21" fmla="*/ 905603 h 1249027"/>
                  <a:gd name="connsiteX22" fmla="*/ 183781 w 2050764"/>
                  <a:gd name="connsiteY22" fmla="*/ 899748 h 1249027"/>
                  <a:gd name="connsiteX23" fmla="*/ 183699 w 2050764"/>
                  <a:gd name="connsiteY23" fmla="*/ 899699 h 1249027"/>
                  <a:gd name="connsiteX24" fmla="*/ 215544 w 2050764"/>
                  <a:gd name="connsiteY24" fmla="*/ 851369 h 1249027"/>
                  <a:gd name="connsiteX25" fmla="*/ 250912 w 2050764"/>
                  <a:gd name="connsiteY25" fmla="*/ 806526 h 1249027"/>
                  <a:gd name="connsiteX26" fmla="*/ 483530 w 2050764"/>
                  <a:gd name="connsiteY26" fmla="*/ 632443 h 1249027"/>
                  <a:gd name="connsiteX27" fmla="*/ 520254 w 2050764"/>
                  <a:gd name="connsiteY27" fmla="*/ 618142 h 1249027"/>
                  <a:gd name="connsiteX28" fmla="*/ 479910 w 2050764"/>
                  <a:gd name="connsiteY28" fmla="*/ 625021 h 1249027"/>
                  <a:gd name="connsiteX29" fmla="*/ 187389 w 2050764"/>
                  <a:gd name="connsiteY29" fmla="*/ 781950 h 1249027"/>
                  <a:gd name="connsiteX30" fmla="*/ 186825 w 2050764"/>
                  <a:gd name="connsiteY30" fmla="*/ 781376 h 1249027"/>
                  <a:gd name="connsiteX31" fmla="*/ 176216 w 2050764"/>
                  <a:gd name="connsiteY31" fmla="*/ 792896 h 1249027"/>
                  <a:gd name="connsiteX32" fmla="*/ 41106 w 2050764"/>
                  <a:gd name="connsiteY32" fmla="*/ 800075 h 1249027"/>
                  <a:gd name="connsiteX33" fmla="*/ 22668 w 2050764"/>
                  <a:gd name="connsiteY33" fmla="*/ 649291 h 1249027"/>
                  <a:gd name="connsiteX34" fmla="*/ 37645 w 2050764"/>
                  <a:gd name="connsiteY34" fmla="*/ 633028 h 1249027"/>
                  <a:gd name="connsiteX35" fmla="*/ 41717 w 2050764"/>
                  <a:gd name="connsiteY35" fmla="*/ 630046 h 1249027"/>
                  <a:gd name="connsiteX36" fmla="*/ 89516 w 2050764"/>
                  <a:gd name="connsiteY36" fmla="*/ 586865 h 1249027"/>
                  <a:gd name="connsiteX37" fmla="*/ 501285 w 2050764"/>
                  <a:gd name="connsiteY37" fmla="*/ 408039 h 1249027"/>
                  <a:gd name="connsiteX38" fmla="*/ 529045 w 2050764"/>
                  <a:gd name="connsiteY38" fmla="*/ 405808 h 1249027"/>
                  <a:gd name="connsiteX39" fmla="*/ 509439 w 2050764"/>
                  <a:gd name="connsiteY39" fmla="*/ 404129 h 1249027"/>
                  <a:gd name="connsiteX40" fmla="*/ 227499 w 2050764"/>
                  <a:gd name="connsiteY40" fmla="*/ 459332 h 1249027"/>
                  <a:gd name="connsiteX41" fmla="*/ 187316 w 2050764"/>
                  <a:gd name="connsiteY41" fmla="*/ 480101 h 1249027"/>
                  <a:gd name="connsiteX42" fmla="*/ 178969 w 2050764"/>
                  <a:gd name="connsiteY42" fmla="*/ 485964 h 1249027"/>
                  <a:gd name="connsiteX43" fmla="*/ 69629 w 2050764"/>
                  <a:gd name="connsiteY43" fmla="*/ 477401 h 1249027"/>
                  <a:gd name="connsiteX44" fmla="*/ 47943 w 2050764"/>
                  <a:gd name="connsiteY44" fmla="*/ 339762 h 1249027"/>
                  <a:gd name="connsiteX45" fmla="*/ 76932 w 2050764"/>
                  <a:gd name="connsiteY45" fmla="*/ 314469 h 1249027"/>
                  <a:gd name="connsiteX46" fmla="*/ 81849 w 2050764"/>
                  <a:gd name="connsiteY46" fmla="*/ 312325 h 1249027"/>
                  <a:gd name="connsiteX47" fmla="*/ 144617 w 2050764"/>
                  <a:gd name="connsiteY47" fmla="*/ 279884 h 1249027"/>
                  <a:gd name="connsiteX48" fmla="*/ 565720 w 2050764"/>
                  <a:gd name="connsiteY48" fmla="*/ 210253 h 1249027"/>
                  <a:gd name="connsiteX49" fmla="*/ 586576 w 2050764"/>
                  <a:gd name="connsiteY49" fmla="*/ 213384 h 1249027"/>
                  <a:gd name="connsiteX50" fmla="*/ 590599 w 2050764"/>
                  <a:gd name="connsiteY50" fmla="*/ 211265 h 1249027"/>
                  <a:gd name="connsiteX51" fmla="*/ 572053 w 2050764"/>
                  <a:gd name="connsiteY51" fmla="*/ 204507 h 1249027"/>
                  <a:gd name="connsiteX52" fmla="*/ 491821 w 2050764"/>
                  <a:gd name="connsiteY52" fmla="*/ 183993 h 1249027"/>
                  <a:gd name="connsiteX53" fmla="*/ 455210 w 2050764"/>
                  <a:gd name="connsiteY53" fmla="*/ 178517 h 1249027"/>
                  <a:gd name="connsiteX54" fmla="*/ 450861 w 2050764"/>
                  <a:gd name="connsiteY54" fmla="*/ 178414 h 1249027"/>
                  <a:gd name="connsiteX55" fmla="*/ 416158 w 2050764"/>
                  <a:gd name="connsiteY55" fmla="*/ 167164 h 1249027"/>
                  <a:gd name="connsiteX56" fmla="*/ 378691 w 2050764"/>
                  <a:gd name="connsiteY56" fmla="*/ 44957 h 1249027"/>
                  <a:gd name="connsiteX57" fmla="*/ 395096 w 2050764"/>
                  <a:gd name="connsiteY57" fmla="*/ 23876 h 1249027"/>
                  <a:gd name="connsiteX58" fmla="*/ 467461 w 2050764"/>
                  <a:gd name="connsiteY58" fmla="*/ 652 h 1249027"/>
                  <a:gd name="connsiteX59" fmla="*/ 474924 w 2050764"/>
                  <a:gd name="connsiteY59" fmla="*/ 2281 h 1249027"/>
                  <a:gd name="connsiteX60" fmla="*/ 524325 w 2050764"/>
                  <a:gd name="connsiteY60" fmla="*/ 9671 h 1249027"/>
                  <a:gd name="connsiteX61" fmla="*/ 858349 w 2050764"/>
                  <a:gd name="connsiteY61" fmla="*/ 156148 h 1249027"/>
                  <a:gd name="connsiteX62" fmla="*/ 892671 w 2050764"/>
                  <a:gd name="connsiteY62" fmla="*/ 183594 h 1249027"/>
                  <a:gd name="connsiteX63" fmla="*/ 923381 w 2050764"/>
                  <a:gd name="connsiteY63" fmla="*/ 189280 h 1249027"/>
                  <a:gd name="connsiteX64" fmla="*/ 1048397 w 2050764"/>
                  <a:gd name="connsiteY64" fmla="*/ 228816 h 1249027"/>
                  <a:gd name="connsiteX65" fmla="*/ 1291553 w 2050764"/>
                  <a:gd name="connsiteY65" fmla="*/ 413536 h 1249027"/>
                  <a:gd name="connsiteX66" fmla="*/ 1835340 w 2050764"/>
                  <a:gd name="connsiteY66" fmla="*/ 277051 h 1249027"/>
                  <a:gd name="connsiteX0" fmla="*/ 2050764 w 2216140"/>
                  <a:gd name="connsiteY0" fmla="*/ 696216 h 1249027"/>
                  <a:gd name="connsiteX1" fmla="*/ 1283348 w 2216140"/>
                  <a:gd name="connsiteY1" fmla="*/ 836674 h 1249027"/>
                  <a:gd name="connsiteX2" fmla="*/ 1043542 w 2216140"/>
                  <a:gd name="connsiteY2" fmla="*/ 968099 h 1249027"/>
                  <a:gd name="connsiteX3" fmla="*/ 1040134 w 2216140"/>
                  <a:gd name="connsiteY3" fmla="*/ 969257 h 1249027"/>
                  <a:gd name="connsiteX4" fmla="*/ 1038920 w 2216140"/>
                  <a:gd name="connsiteY4" fmla="*/ 972209 h 1249027"/>
                  <a:gd name="connsiteX5" fmla="*/ 833007 w 2216140"/>
                  <a:gd name="connsiteY5" fmla="*/ 1225162 h 1249027"/>
                  <a:gd name="connsiteX6" fmla="*/ 832381 w 2216140"/>
                  <a:gd name="connsiteY6" fmla="*/ 1224328 h 1249027"/>
                  <a:gd name="connsiteX7" fmla="*/ 822777 w 2216140"/>
                  <a:gd name="connsiteY7" fmla="*/ 1231633 h 1249027"/>
                  <a:gd name="connsiteX8" fmla="*/ 801439 w 2216140"/>
                  <a:gd name="connsiteY8" fmla="*/ 1241935 h 1249027"/>
                  <a:gd name="connsiteX9" fmla="*/ 651490 w 2216140"/>
                  <a:gd name="connsiteY9" fmla="*/ 1172035 h 1249027"/>
                  <a:gd name="connsiteX10" fmla="*/ 681730 w 2216140"/>
                  <a:gd name="connsiteY10" fmla="*/ 1046295 h 1249027"/>
                  <a:gd name="connsiteX11" fmla="*/ 692737 w 2216140"/>
                  <a:gd name="connsiteY11" fmla="*/ 1037923 h 1249027"/>
                  <a:gd name="connsiteX12" fmla="*/ 692523 w 2216140"/>
                  <a:gd name="connsiteY12" fmla="*/ 1037636 h 1249027"/>
                  <a:gd name="connsiteX13" fmla="*/ 853848 w 2216140"/>
                  <a:gd name="connsiteY13" fmla="*/ 798172 h 1249027"/>
                  <a:gd name="connsiteX14" fmla="*/ 858159 w 2216140"/>
                  <a:gd name="connsiteY14" fmla="*/ 777103 h 1249027"/>
                  <a:gd name="connsiteX15" fmla="*/ 829673 w 2216140"/>
                  <a:gd name="connsiteY15" fmla="*/ 771815 h 1249027"/>
                  <a:gd name="connsiteX16" fmla="*/ 373140 w 2216140"/>
                  <a:gd name="connsiteY16" fmla="*/ 965296 h 1249027"/>
                  <a:gd name="connsiteX17" fmla="*/ 352350 w 2216140"/>
                  <a:gd name="connsiteY17" fmla="*/ 996848 h 1249027"/>
                  <a:gd name="connsiteX18" fmla="*/ 349676 w 2216140"/>
                  <a:gd name="connsiteY18" fmla="*/ 1002610 h 1249027"/>
                  <a:gd name="connsiteX19" fmla="*/ 337654 w 2216140"/>
                  <a:gd name="connsiteY19" fmla="*/ 1019110 h 1249027"/>
                  <a:gd name="connsiteX20" fmla="*/ 197584 w 2216140"/>
                  <a:gd name="connsiteY20" fmla="*/ 1029423 h 1249027"/>
                  <a:gd name="connsiteX21" fmla="*/ 179516 w 2216140"/>
                  <a:gd name="connsiteY21" fmla="*/ 905603 h 1249027"/>
                  <a:gd name="connsiteX22" fmla="*/ 183781 w 2216140"/>
                  <a:gd name="connsiteY22" fmla="*/ 899748 h 1249027"/>
                  <a:gd name="connsiteX23" fmla="*/ 183699 w 2216140"/>
                  <a:gd name="connsiteY23" fmla="*/ 899699 h 1249027"/>
                  <a:gd name="connsiteX24" fmla="*/ 215544 w 2216140"/>
                  <a:gd name="connsiteY24" fmla="*/ 851369 h 1249027"/>
                  <a:gd name="connsiteX25" fmla="*/ 250912 w 2216140"/>
                  <a:gd name="connsiteY25" fmla="*/ 806526 h 1249027"/>
                  <a:gd name="connsiteX26" fmla="*/ 483530 w 2216140"/>
                  <a:gd name="connsiteY26" fmla="*/ 632443 h 1249027"/>
                  <a:gd name="connsiteX27" fmla="*/ 520254 w 2216140"/>
                  <a:gd name="connsiteY27" fmla="*/ 618142 h 1249027"/>
                  <a:gd name="connsiteX28" fmla="*/ 479910 w 2216140"/>
                  <a:gd name="connsiteY28" fmla="*/ 625021 h 1249027"/>
                  <a:gd name="connsiteX29" fmla="*/ 187389 w 2216140"/>
                  <a:gd name="connsiteY29" fmla="*/ 781950 h 1249027"/>
                  <a:gd name="connsiteX30" fmla="*/ 186825 w 2216140"/>
                  <a:gd name="connsiteY30" fmla="*/ 781376 h 1249027"/>
                  <a:gd name="connsiteX31" fmla="*/ 176216 w 2216140"/>
                  <a:gd name="connsiteY31" fmla="*/ 792896 h 1249027"/>
                  <a:gd name="connsiteX32" fmla="*/ 41106 w 2216140"/>
                  <a:gd name="connsiteY32" fmla="*/ 800075 h 1249027"/>
                  <a:gd name="connsiteX33" fmla="*/ 22668 w 2216140"/>
                  <a:gd name="connsiteY33" fmla="*/ 649291 h 1249027"/>
                  <a:gd name="connsiteX34" fmla="*/ 37645 w 2216140"/>
                  <a:gd name="connsiteY34" fmla="*/ 633028 h 1249027"/>
                  <a:gd name="connsiteX35" fmla="*/ 41717 w 2216140"/>
                  <a:gd name="connsiteY35" fmla="*/ 630046 h 1249027"/>
                  <a:gd name="connsiteX36" fmla="*/ 89516 w 2216140"/>
                  <a:gd name="connsiteY36" fmla="*/ 586865 h 1249027"/>
                  <a:gd name="connsiteX37" fmla="*/ 501285 w 2216140"/>
                  <a:gd name="connsiteY37" fmla="*/ 408039 h 1249027"/>
                  <a:gd name="connsiteX38" fmla="*/ 529045 w 2216140"/>
                  <a:gd name="connsiteY38" fmla="*/ 405808 h 1249027"/>
                  <a:gd name="connsiteX39" fmla="*/ 509439 w 2216140"/>
                  <a:gd name="connsiteY39" fmla="*/ 404129 h 1249027"/>
                  <a:gd name="connsiteX40" fmla="*/ 227499 w 2216140"/>
                  <a:gd name="connsiteY40" fmla="*/ 459332 h 1249027"/>
                  <a:gd name="connsiteX41" fmla="*/ 187316 w 2216140"/>
                  <a:gd name="connsiteY41" fmla="*/ 480101 h 1249027"/>
                  <a:gd name="connsiteX42" fmla="*/ 178969 w 2216140"/>
                  <a:gd name="connsiteY42" fmla="*/ 485964 h 1249027"/>
                  <a:gd name="connsiteX43" fmla="*/ 69629 w 2216140"/>
                  <a:gd name="connsiteY43" fmla="*/ 477401 h 1249027"/>
                  <a:gd name="connsiteX44" fmla="*/ 47943 w 2216140"/>
                  <a:gd name="connsiteY44" fmla="*/ 339762 h 1249027"/>
                  <a:gd name="connsiteX45" fmla="*/ 76932 w 2216140"/>
                  <a:gd name="connsiteY45" fmla="*/ 314469 h 1249027"/>
                  <a:gd name="connsiteX46" fmla="*/ 81849 w 2216140"/>
                  <a:gd name="connsiteY46" fmla="*/ 312325 h 1249027"/>
                  <a:gd name="connsiteX47" fmla="*/ 144617 w 2216140"/>
                  <a:gd name="connsiteY47" fmla="*/ 279884 h 1249027"/>
                  <a:gd name="connsiteX48" fmla="*/ 565720 w 2216140"/>
                  <a:gd name="connsiteY48" fmla="*/ 210253 h 1249027"/>
                  <a:gd name="connsiteX49" fmla="*/ 586576 w 2216140"/>
                  <a:gd name="connsiteY49" fmla="*/ 213384 h 1249027"/>
                  <a:gd name="connsiteX50" fmla="*/ 590599 w 2216140"/>
                  <a:gd name="connsiteY50" fmla="*/ 211265 h 1249027"/>
                  <a:gd name="connsiteX51" fmla="*/ 572053 w 2216140"/>
                  <a:gd name="connsiteY51" fmla="*/ 204507 h 1249027"/>
                  <a:gd name="connsiteX52" fmla="*/ 491821 w 2216140"/>
                  <a:gd name="connsiteY52" fmla="*/ 183993 h 1249027"/>
                  <a:gd name="connsiteX53" fmla="*/ 455210 w 2216140"/>
                  <a:gd name="connsiteY53" fmla="*/ 178517 h 1249027"/>
                  <a:gd name="connsiteX54" fmla="*/ 450861 w 2216140"/>
                  <a:gd name="connsiteY54" fmla="*/ 178414 h 1249027"/>
                  <a:gd name="connsiteX55" fmla="*/ 416158 w 2216140"/>
                  <a:gd name="connsiteY55" fmla="*/ 167164 h 1249027"/>
                  <a:gd name="connsiteX56" fmla="*/ 378691 w 2216140"/>
                  <a:gd name="connsiteY56" fmla="*/ 44957 h 1249027"/>
                  <a:gd name="connsiteX57" fmla="*/ 395096 w 2216140"/>
                  <a:gd name="connsiteY57" fmla="*/ 23876 h 1249027"/>
                  <a:gd name="connsiteX58" fmla="*/ 467461 w 2216140"/>
                  <a:gd name="connsiteY58" fmla="*/ 652 h 1249027"/>
                  <a:gd name="connsiteX59" fmla="*/ 474924 w 2216140"/>
                  <a:gd name="connsiteY59" fmla="*/ 2281 h 1249027"/>
                  <a:gd name="connsiteX60" fmla="*/ 524325 w 2216140"/>
                  <a:gd name="connsiteY60" fmla="*/ 9671 h 1249027"/>
                  <a:gd name="connsiteX61" fmla="*/ 858349 w 2216140"/>
                  <a:gd name="connsiteY61" fmla="*/ 156148 h 1249027"/>
                  <a:gd name="connsiteX62" fmla="*/ 892671 w 2216140"/>
                  <a:gd name="connsiteY62" fmla="*/ 183594 h 1249027"/>
                  <a:gd name="connsiteX63" fmla="*/ 923381 w 2216140"/>
                  <a:gd name="connsiteY63" fmla="*/ 189280 h 1249027"/>
                  <a:gd name="connsiteX64" fmla="*/ 1048397 w 2216140"/>
                  <a:gd name="connsiteY64" fmla="*/ 228816 h 1249027"/>
                  <a:gd name="connsiteX65" fmla="*/ 1291553 w 2216140"/>
                  <a:gd name="connsiteY65" fmla="*/ 413536 h 1249027"/>
                  <a:gd name="connsiteX66" fmla="*/ 2216140 w 2216140"/>
                  <a:gd name="connsiteY66" fmla="*/ 113548 h 1249027"/>
                  <a:gd name="connsiteX0" fmla="*/ 2467172 w 2467173"/>
                  <a:gd name="connsiteY0" fmla="*/ 551381 h 1249027"/>
                  <a:gd name="connsiteX1" fmla="*/ 1283348 w 2467173"/>
                  <a:gd name="connsiteY1" fmla="*/ 836674 h 1249027"/>
                  <a:gd name="connsiteX2" fmla="*/ 1043542 w 2467173"/>
                  <a:gd name="connsiteY2" fmla="*/ 968099 h 1249027"/>
                  <a:gd name="connsiteX3" fmla="*/ 1040134 w 2467173"/>
                  <a:gd name="connsiteY3" fmla="*/ 969257 h 1249027"/>
                  <a:gd name="connsiteX4" fmla="*/ 1038920 w 2467173"/>
                  <a:gd name="connsiteY4" fmla="*/ 972209 h 1249027"/>
                  <a:gd name="connsiteX5" fmla="*/ 833007 w 2467173"/>
                  <a:gd name="connsiteY5" fmla="*/ 1225162 h 1249027"/>
                  <a:gd name="connsiteX6" fmla="*/ 832381 w 2467173"/>
                  <a:gd name="connsiteY6" fmla="*/ 1224328 h 1249027"/>
                  <a:gd name="connsiteX7" fmla="*/ 822777 w 2467173"/>
                  <a:gd name="connsiteY7" fmla="*/ 1231633 h 1249027"/>
                  <a:gd name="connsiteX8" fmla="*/ 801439 w 2467173"/>
                  <a:gd name="connsiteY8" fmla="*/ 1241935 h 1249027"/>
                  <a:gd name="connsiteX9" fmla="*/ 651490 w 2467173"/>
                  <a:gd name="connsiteY9" fmla="*/ 1172035 h 1249027"/>
                  <a:gd name="connsiteX10" fmla="*/ 681730 w 2467173"/>
                  <a:gd name="connsiteY10" fmla="*/ 1046295 h 1249027"/>
                  <a:gd name="connsiteX11" fmla="*/ 692737 w 2467173"/>
                  <a:gd name="connsiteY11" fmla="*/ 1037923 h 1249027"/>
                  <a:gd name="connsiteX12" fmla="*/ 692523 w 2467173"/>
                  <a:gd name="connsiteY12" fmla="*/ 1037636 h 1249027"/>
                  <a:gd name="connsiteX13" fmla="*/ 853848 w 2467173"/>
                  <a:gd name="connsiteY13" fmla="*/ 798172 h 1249027"/>
                  <a:gd name="connsiteX14" fmla="*/ 858159 w 2467173"/>
                  <a:gd name="connsiteY14" fmla="*/ 777103 h 1249027"/>
                  <a:gd name="connsiteX15" fmla="*/ 829673 w 2467173"/>
                  <a:gd name="connsiteY15" fmla="*/ 771815 h 1249027"/>
                  <a:gd name="connsiteX16" fmla="*/ 373140 w 2467173"/>
                  <a:gd name="connsiteY16" fmla="*/ 965296 h 1249027"/>
                  <a:gd name="connsiteX17" fmla="*/ 352350 w 2467173"/>
                  <a:gd name="connsiteY17" fmla="*/ 996848 h 1249027"/>
                  <a:gd name="connsiteX18" fmla="*/ 349676 w 2467173"/>
                  <a:gd name="connsiteY18" fmla="*/ 1002610 h 1249027"/>
                  <a:gd name="connsiteX19" fmla="*/ 337654 w 2467173"/>
                  <a:gd name="connsiteY19" fmla="*/ 1019110 h 1249027"/>
                  <a:gd name="connsiteX20" fmla="*/ 197584 w 2467173"/>
                  <a:gd name="connsiteY20" fmla="*/ 1029423 h 1249027"/>
                  <a:gd name="connsiteX21" fmla="*/ 179516 w 2467173"/>
                  <a:gd name="connsiteY21" fmla="*/ 905603 h 1249027"/>
                  <a:gd name="connsiteX22" fmla="*/ 183781 w 2467173"/>
                  <a:gd name="connsiteY22" fmla="*/ 899748 h 1249027"/>
                  <a:gd name="connsiteX23" fmla="*/ 183699 w 2467173"/>
                  <a:gd name="connsiteY23" fmla="*/ 899699 h 1249027"/>
                  <a:gd name="connsiteX24" fmla="*/ 215544 w 2467173"/>
                  <a:gd name="connsiteY24" fmla="*/ 851369 h 1249027"/>
                  <a:gd name="connsiteX25" fmla="*/ 250912 w 2467173"/>
                  <a:gd name="connsiteY25" fmla="*/ 806526 h 1249027"/>
                  <a:gd name="connsiteX26" fmla="*/ 483530 w 2467173"/>
                  <a:gd name="connsiteY26" fmla="*/ 632443 h 1249027"/>
                  <a:gd name="connsiteX27" fmla="*/ 520254 w 2467173"/>
                  <a:gd name="connsiteY27" fmla="*/ 618142 h 1249027"/>
                  <a:gd name="connsiteX28" fmla="*/ 479910 w 2467173"/>
                  <a:gd name="connsiteY28" fmla="*/ 625021 h 1249027"/>
                  <a:gd name="connsiteX29" fmla="*/ 187389 w 2467173"/>
                  <a:gd name="connsiteY29" fmla="*/ 781950 h 1249027"/>
                  <a:gd name="connsiteX30" fmla="*/ 186825 w 2467173"/>
                  <a:gd name="connsiteY30" fmla="*/ 781376 h 1249027"/>
                  <a:gd name="connsiteX31" fmla="*/ 176216 w 2467173"/>
                  <a:gd name="connsiteY31" fmla="*/ 792896 h 1249027"/>
                  <a:gd name="connsiteX32" fmla="*/ 41106 w 2467173"/>
                  <a:gd name="connsiteY32" fmla="*/ 800075 h 1249027"/>
                  <a:gd name="connsiteX33" fmla="*/ 22668 w 2467173"/>
                  <a:gd name="connsiteY33" fmla="*/ 649291 h 1249027"/>
                  <a:gd name="connsiteX34" fmla="*/ 37645 w 2467173"/>
                  <a:gd name="connsiteY34" fmla="*/ 633028 h 1249027"/>
                  <a:gd name="connsiteX35" fmla="*/ 41717 w 2467173"/>
                  <a:gd name="connsiteY35" fmla="*/ 630046 h 1249027"/>
                  <a:gd name="connsiteX36" fmla="*/ 89516 w 2467173"/>
                  <a:gd name="connsiteY36" fmla="*/ 586865 h 1249027"/>
                  <a:gd name="connsiteX37" fmla="*/ 501285 w 2467173"/>
                  <a:gd name="connsiteY37" fmla="*/ 408039 h 1249027"/>
                  <a:gd name="connsiteX38" fmla="*/ 529045 w 2467173"/>
                  <a:gd name="connsiteY38" fmla="*/ 405808 h 1249027"/>
                  <a:gd name="connsiteX39" fmla="*/ 509439 w 2467173"/>
                  <a:gd name="connsiteY39" fmla="*/ 404129 h 1249027"/>
                  <a:gd name="connsiteX40" fmla="*/ 227499 w 2467173"/>
                  <a:gd name="connsiteY40" fmla="*/ 459332 h 1249027"/>
                  <a:gd name="connsiteX41" fmla="*/ 187316 w 2467173"/>
                  <a:gd name="connsiteY41" fmla="*/ 480101 h 1249027"/>
                  <a:gd name="connsiteX42" fmla="*/ 178969 w 2467173"/>
                  <a:gd name="connsiteY42" fmla="*/ 485964 h 1249027"/>
                  <a:gd name="connsiteX43" fmla="*/ 69629 w 2467173"/>
                  <a:gd name="connsiteY43" fmla="*/ 477401 h 1249027"/>
                  <a:gd name="connsiteX44" fmla="*/ 47943 w 2467173"/>
                  <a:gd name="connsiteY44" fmla="*/ 339762 h 1249027"/>
                  <a:gd name="connsiteX45" fmla="*/ 76932 w 2467173"/>
                  <a:gd name="connsiteY45" fmla="*/ 314469 h 1249027"/>
                  <a:gd name="connsiteX46" fmla="*/ 81849 w 2467173"/>
                  <a:gd name="connsiteY46" fmla="*/ 312325 h 1249027"/>
                  <a:gd name="connsiteX47" fmla="*/ 144617 w 2467173"/>
                  <a:gd name="connsiteY47" fmla="*/ 279884 h 1249027"/>
                  <a:gd name="connsiteX48" fmla="*/ 565720 w 2467173"/>
                  <a:gd name="connsiteY48" fmla="*/ 210253 h 1249027"/>
                  <a:gd name="connsiteX49" fmla="*/ 586576 w 2467173"/>
                  <a:gd name="connsiteY49" fmla="*/ 213384 h 1249027"/>
                  <a:gd name="connsiteX50" fmla="*/ 590599 w 2467173"/>
                  <a:gd name="connsiteY50" fmla="*/ 211265 h 1249027"/>
                  <a:gd name="connsiteX51" fmla="*/ 572053 w 2467173"/>
                  <a:gd name="connsiteY51" fmla="*/ 204507 h 1249027"/>
                  <a:gd name="connsiteX52" fmla="*/ 491821 w 2467173"/>
                  <a:gd name="connsiteY52" fmla="*/ 183993 h 1249027"/>
                  <a:gd name="connsiteX53" fmla="*/ 455210 w 2467173"/>
                  <a:gd name="connsiteY53" fmla="*/ 178517 h 1249027"/>
                  <a:gd name="connsiteX54" fmla="*/ 450861 w 2467173"/>
                  <a:gd name="connsiteY54" fmla="*/ 178414 h 1249027"/>
                  <a:gd name="connsiteX55" fmla="*/ 416158 w 2467173"/>
                  <a:gd name="connsiteY55" fmla="*/ 167164 h 1249027"/>
                  <a:gd name="connsiteX56" fmla="*/ 378691 w 2467173"/>
                  <a:gd name="connsiteY56" fmla="*/ 44957 h 1249027"/>
                  <a:gd name="connsiteX57" fmla="*/ 395096 w 2467173"/>
                  <a:gd name="connsiteY57" fmla="*/ 23876 h 1249027"/>
                  <a:gd name="connsiteX58" fmla="*/ 467461 w 2467173"/>
                  <a:gd name="connsiteY58" fmla="*/ 652 h 1249027"/>
                  <a:gd name="connsiteX59" fmla="*/ 474924 w 2467173"/>
                  <a:gd name="connsiteY59" fmla="*/ 2281 h 1249027"/>
                  <a:gd name="connsiteX60" fmla="*/ 524325 w 2467173"/>
                  <a:gd name="connsiteY60" fmla="*/ 9671 h 1249027"/>
                  <a:gd name="connsiteX61" fmla="*/ 858349 w 2467173"/>
                  <a:gd name="connsiteY61" fmla="*/ 156148 h 1249027"/>
                  <a:gd name="connsiteX62" fmla="*/ 892671 w 2467173"/>
                  <a:gd name="connsiteY62" fmla="*/ 183594 h 1249027"/>
                  <a:gd name="connsiteX63" fmla="*/ 923381 w 2467173"/>
                  <a:gd name="connsiteY63" fmla="*/ 189280 h 1249027"/>
                  <a:gd name="connsiteX64" fmla="*/ 1048397 w 2467173"/>
                  <a:gd name="connsiteY64" fmla="*/ 228816 h 1249027"/>
                  <a:gd name="connsiteX65" fmla="*/ 1291553 w 2467173"/>
                  <a:gd name="connsiteY65" fmla="*/ 413536 h 1249027"/>
                  <a:gd name="connsiteX66" fmla="*/ 2216140 w 2467173"/>
                  <a:gd name="connsiteY66" fmla="*/ 113548 h 1249027"/>
                  <a:gd name="connsiteX0" fmla="*/ 2467172 w 2467171"/>
                  <a:gd name="connsiteY0" fmla="*/ 551381 h 1249027"/>
                  <a:gd name="connsiteX1" fmla="*/ 1283348 w 2467171"/>
                  <a:gd name="connsiteY1" fmla="*/ 836674 h 1249027"/>
                  <a:gd name="connsiteX2" fmla="*/ 1043542 w 2467171"/>
                  <a:gd name="connsiteY2" fmla="*/ 968099 h 1249027"/>
                  <a:gd name="connsiteX3" fmla="*/ 1040134 w 2467171"/>
                  <a:gd name="connsiteY3" fmla="*/ 969257 h 1249027"/>
                  <a:gd name="connsiteX4" fmla="*/ 1038920 w 2467171"/>
                  <a:gd name="connsiteY4" fmla="*/ 972209 h 1249027"/>
                  <a:gd name="connsiteX5" fmla="*/ 833007 w 2467171"/>
                  <a:gd name="connsiteY5" fmla="*/ 1225162 h 1249027"/>
                  <a:gd name="connsiteX6" fmla="*/ 832381 w 2467171"/>
                  <a:gd name="connsiteY6" fmla="*/ 1224328 h 1249027"/>
                  <a:gd name="connsiteX7" fmla="*/ 822777 w 2467171"/>
                  <a:gd name="connsiteY7" fmla="*/ 1231633 h 1249027"/>
                  <a:gd name="connsiteX8" fmla="*/ 801439 w 2467171"/>
                  <a:gd name="connsiteY8" fmla="*/ 1241935 h 1249027"/>
                  <a:gd name="connsiteX9" fmla="*/ 651490 w 2467171"/>
                  <a:gd name="connsiteY9" fmla="*/ 1172035 h 1249027"/>
                  <a:gd name="connsiteX10" fmla="*/ 681730 w 2467171"/>
                  <a:gd name="connsiteY10" fmla="*/ 1046295 h 1249027"/>
                  <a:gd name="connsiteX11" fmla="*/ 692737 w 2467171"/>
                  <a:gd name="connsiteY11" fmla="*/ 1037923 h 1249027"/>
                  <a:gd name="connsiteX12" fmla="*/ 692523 w 2467171"/>
                  <a:gd name="connsiteY12" fmla="*/ 1037636 h 1249027"/>
                  <a:gd name="connsiteX13" fmla="*/ 853848 w 2467171"/>
                  <a:gd name="connsiteY13" fmla="*/ 798172 h 1249027"/>
                  <a:gd name="connsiteX14" fmla="*/ 858159 w 2467171"/>
                  <a:gd name="connsiteY14" fmla="*/ 777103 h 1249027"/>
                  <a:gd name="connsiteX15" fmla="*/ 829673 w 2467171"/>
                  <a:gd name="connsiteY15" fmla="*/ 771815 h 1249027"/>
                  <a:gd name="connsiteX16" fmla="*/ 373140 w 2467171"/>
                  <a:gd name="connsiteY16" fmla="*/ 965296 h 1249027"/>
                  <a:gd name="connsiteX17" fmla="*/ 352350 w 2467171"/>
                  <a:gd name="connsiteY17" fmla="*/ 996848 h 1249027"/>
                  <a:gd name="connsiteX18" fmla="*/ 349676 w 2467171"/>
                  <a:gd name="connsiteY18" fmla="*/ 1002610 h 1249027"/>
                  <a:gd name="connsiteX19" fmla="*/ 337654 w 2467171"/>
                  <a:gd name="connsiteY19" fmla="*/ 1019110 h 1249027"/>
                  <a:gd name="connsiteX20" fmla="*/ 197584 w 2467171"/>
                  <a:gd name="connsiteY20" fmla="*/ 1029423 h 1249027"/>
                  <a:gd name="connsiteX21" fmla="*/ 179516 w 2467171"/>
                  <a:gd name="connsiteY21" fmla="*/ 905603 h 1249027"/>
                  <a:gd name="connsiteX22" fmla="*/ 183781 w 2467171"/>
                  <a:gd name="connsiteY22" fmla="*/ 899748 h 1249027"/>
                  <a:gd name="connsiteX23" fmla="*/ 183699 w 2467171"/>
                  <a:gd name="connsiteY23" fmla="*/ 899699 h 1249027"/>
                  <a:gd name="connsiteX24" fmla="*/ 215544 w 2467171"/>
                  <a:gd name="connsiteY24" fmla="*/ 851369 h 1249027"/>
                  <a:gd name="connsiteX25" fmla="*/ 250912 w 2467171"/>
                  <a:gd name="connsiteY25" fmla="*/ 806526 h 1249027"/>
                  <a:gd name="connsiteX26" fmla="*/ 483530 w 2467171"/>
                  <a:gd name="connsiteY26" fmla="*/ 632443 h 1249027"/>
                  <a:gd name="connsiteX27" fmla="*/ 520254 w 2467171"/>
                  <a:gd name="connsiteY27" fmla="*/ 618142 h 1249027"/>
                  <a:gd name="connsiteX28" fmla="*/ 479910 w 2467171"/>
                  <a:gd name="connsiteY28" fmla="*/ 625021 h 1249027"/>
                  <a:gd name="connsiteX29" fmla="*/ 187389 w 2467171"/>
                  <a:gd name="connsiteY29" fmla="*/ 781950 h 1249027"/>
                  <a:gd name="connsiteX30" fmla="*/ 186825 w 2467171"/>
                  <a:gd name="connsiteY30" fmla="*/ 781376 h 1249027"/>
                  <a:gd name="connsiteX31" fmla="*/ 176216 w 2467171"/>
                  <a:gd name="connsiteY31" fmla="*/ 792896 h 1249027"/>
                  <a:gd name="connsiteX32" fmla="*/ 41106 w 2467171"/>
                  <a:gd name="connsiteY32" fmla="*/ 800075 h 1249027"/>
                  <a:gd name="connsiteX33" fmla="*/ 22668 w 2467171"/>
                  <a:gd name="connsiteY33" fmla="*/ 649291 h 1249027"/>
                  <a:gd name="connsiteX34" fmla="*/ 37645 w 2467171"/>
                  <a:gd name="connsiteY34" fmla="*/ 633028 h 1249027"/>
                  <a:gd name="connsiteX35" fmla="*/ 41717 w 2467171"/>
                  <a:gd name="connsiteY35" fmla="*/ 630046 h 1249027"/>
                  <a:gd name="connsiteX36" fmla="*/ 89516 w 2467171"/>
                  <a:gd name="connsiteY36" fmla="*/ 586865 h 1249027"/>
                  <a:gd name="connsiteX37" fmla="*/ 501285 w 2467171"/>
                  <a:gd name="connsiteY37" fmla="*/ 408039 h 1249027"/>
                  <a:gd name="connsiteX38" fmla="*/ 529045 w 2467171"/>
                  <a:gd name="connsiteY38" fmla="*/ 405808 h 1249027"/>
                  <a:gd name="connsiteX39" fmla="*/ 509439 w 2467171"/>
                  <a:gd name="connsiteY39" fmla="*/ 404129 h 1249027"/>
                  <a:gd name="connsiteX40" fmla="*/ 227499 w 2467171"/>
                  <a:gd name="connsiteY40" fmla="*/ 459332 h 1249027"/>
                  <a:gd name="connsiteX41" fmla="*/ 187316 w 2467171"/>
                  <a:gd name="connsiteY41" fmla="*/ 480101 h 1249027"/>
                  <a:gd name="connsiteX42" fmla="*/ 178969 w 2467171"/>
                  <a:gd name="connsiteY42" fmla="*/ 485964 h 1249027"/>
                  <a:gd name="connsiteX43" fmla="*/ 69629 w 2467171"/>
                  <a:gd name="connsiteY43" fmla="*/ 477401 h 1249027"/>
                  <a:gd name="connsiteX44" fmla="*/ 47943 w 2467171"/>
                  <a:gd name="connsiteY44" fmla="*/ 339762 h 1249027"/>
                  <a:gd name="connsiteX45" fmla="*/ 76932 w 2467171"/>
                  <a:gd name="connsiteY45" fmla="*/ 314469 h 1249027"/>
                  <a:gd name="connsiteX46" fmla="*/ 81849 w 2467171"/>
                  <a:gd name="connsiteY46" fmla="*/ 312325 h 1249027"/>
                  <a:gd name="connsiteX47" fmla="*/ 144617 w 2467171"/>
                  <a:gd name="connsiteY47" fmla="*/ 279884 h 1249027"/>
                  <a:gd name="connsiteX48" fmla="*/ 565720 w 2467171"/>
                  <a:gd name="connsiteY48" fmla="*/ 210253 h 1249027"/>
                  <a:gd name="connsiteX49" fmla="*/ 586576 w 2467171"/>
                  <a:gd name="connsiteY49" fmla="*/ 213384 h 1249027"/>
                  <a:gd name="connsiteX50" fmla="*/ 590599 w 2467171"/>
                  <a:gd name="connsiteY50" fmla="*/ 211265 h 1249027"/>
                  <a:gd name="connsiteX51" fmla="*/ 572053 w 2467171"/>
                  <a:gd name="connsiteY51" fmla="*/ 204507 h 1249027"/>
                  <a:gd name="connsiteX52" fmla="*/ 491821 w 2467171"/>
                  <a:gd name="connsiteY52" fmla="*/ 183993 h 1249027"/>
                  <a:gd name="connsiteX53" fmla="*/ 455210 w 2467171"/>
                  <a:gd name="connsiteY53" fmla="*/ 178517 h 1249027"/>
                  <a:gd name="connsiteX54" fmla="*/ 450861 w 2467171"/>
                  <a:gd name="connsiteY54" fmla="*/ 178414 h 1249027"/>
                  <a:gd name="connsiteX55" fmla="*/ 416158 w 2467171"/>
                  <a:gd name="connsiteY55" fmla="*/ 167164 h 1249027"/>
                  <a:gd name="connsiteX56" fmla="*/ 378691 w 2467171"/>
                  <a:gd name="connsiteY56" fmla="*/ 44957 h 1249027"/>
                  <a:gd name="connsiteX57" fmla="*/ 395096 w 2467171"/>
                  <a:gd name="connsiteY57" fmla="*/ 23876 h 1249027"/>
                  <a:gd name="connsiteX58" fmla="*/ 467461 w 2467171"/>
                  <a:gd name="connsiteY58" fmla="*/ 652 h 1249027"/>
                  <a:gd name="connsiteX59" fmla="*/ 474924 w 2467171"/>
                  <a:gd name="connsiteY59" fmla="*/ 2281 h 1249027"/>
                  <a:gd name="connsiteX60" fmla="*/ 524325 w 2467171"/>
                  <a:gd name="connsiteY60" fmla="*/ 9671 h 1249027"/>
                  <a:gd name="connsiteX61" fmla="*/ 858349 w 2467171"/>
                  <a:gd name="connsiteY61" fmla="*/ 156148 h 1249027"/>
                  <a:gd name="connsiteX62" fmla="*/ 892671 w 2467171"/>
                  <a:gd name="connsiteY62" fmla="*/ 183594 h 1249027"/>
                  <a:gd name="connsiteX63" fmla="*/ 923381 w 2467171"/>
                  <a:gd name="connsiteY63" fmla="*/ 189280 h 1249027"/>
                  <a:gd name="connsiteX64" fmla="*/ 1048397 w 2467171"/>
                  <a:gd name="connsiteY64" fmla="*/ 228816 h 1249027"/>
                  <a:gd name="connsiteX65" fmla="*/ 1291553 w 2467171"/>
                  <a:gd name="connsiteY65" fmla="*/ 413536 h 1249027"/>
                  <a:gd name="connsiteX66" fmla="*/ 2216140 w 2467171"/>
                  <a:gd name="connsiteY66" fmla="*/ 113548 h 1249027"/>
                  <a:gd name="connsiteX0" fmla="*/ 2467172 w 2467173"/>
                  <a:gd name="connsiteY0" fmla="*/ 551381 h 1249027"/>
                  <a:gd name="connsiteX1" fmla="*/ 1283348 w 2467173"/>
                  <a:gd name="connsiteY1" fmla="*/ 836674 h 1249027"/>
                  <a:gd name="connsiteX2" fmla="*/ 1043542 w 2467173"/>
                  <a:gd name="connsiteY2" fmla="*/ 968099 h 1249027"/>
                  <a:gd name="connsiteX3" fmla="*/ 1040134 w 2467173"/>
                  <a:gd name="connsiteY3" fmla="*/ 969257 h 1249027"/>
                  <a:gd name="connsiteX4" fmla="*/ 1038920 w 2467173"/>
                  <a:gd name="connsiteY4" fmla="*/ 972209 h 1249027"/>
                  <a:gd name="connsiteX5" fmla="*/ 833007 w 2467173"/>
                  <a:gd name="connsiteY5" fmla="*/ 1225162 h 1249027"/>
                  <a:gd name="connsiteX6" fmla="*/ 832381 w 2467173"/>
                  <a:gd name="connsiteY6" fmla="*/ 1224328 h 1249027"/>
                  <a:gd name="connsiteX7" fmla="*/ 822777 w 2467173"/>
                  <a:gd name="connsiteY7" fmla="*/ 1231633 h 1249027"/>
                  <a:gd name="connsiteX8" fmla="*/ 801439 w 2467173"/>
                  <a:gd name="connsiteY8" fmla="*/ 1241935 h 1249027"/>
                  <a:gd name="connsiteX9" fmla="*/ 651490 w 2467173"/>
                  <a:gd name="connsiteY9" fmla="*/ 1172035 h 1249027"/>
                  <a:gd name="connsiteX10" fmla="*/ 681730 w 2467173"/>
                  <a:gd name="connsiteY10" fmla="*/ 1046295 h 1249027"/>
                  <a:gd name="connsiteX11" fmla="*/ 692737 w 2467173"/>
                  <a:gd name="connsiteY11" fmla="*/ 1037923 h 1249027"/>
                  <a:gd name="connsiteX12" fmla="*/ 692523 w 2467173"/>
                  <a:gd name="connsiteY12" fmla="*/ 1037636 h 1249027"/>
                  <a:gd name="connsiteX13" fmla="*/ 853848 w 2467173"/>
                  <a:gd name="connsiteY13" fmla="*/ 798172 h 1249027"/>
                  <a:gd name="connsiteX14" fmla="*/ 858159 w 2467173"/>
                  <a:gd name="connsiteY14" fmla="*/ 777103 h 1249027"/>
                  <a:gd name="connsiteX15" fmla="*/ 829673 w 2467173"/>
                  <a:gd name="connsiteY15" fmla="*/ 771815 h 1249027"/>
                  <a:gd name="connsiteX16" fmla="*/ 373140 w 2467173"/>
                  <a:gd name="connsiteY16" fmla="*/ 965296 h 1249027"/>
                  <a:gd name="connsiteX17" fmla="*/ 352350 w 2467173"/>
                  <a:gd name="connsiteY17" fmla="*/ 996848 h 1249027"/>
                  <a:gd name="connsiteX18" fmla="*/ 349676 w 2467173"/>
                  <a:gd name="connsiteY18" fmla="*/ 1002610 h 1249027"/>
                  <a:gd name="connsiteX19" fmla="*/ 337654 w 2467173"/>
                  <a:gd name="connsiteY19" fmla="*/ 1019110 h 1249027"/>
                  <a:gd name="connsiteX20" fmla="*/ 197584 w 2467173"/>
                  <a:gd name="connsiteY20" fmla="*/ 1029423 h 1249027"/>
                  <a:gd name="connsiteX21" fmla="*/ 179516 w 2467173"/>
                  <a:gd name="connsiteY21" fmla="*/ 905603 h 1249027"/>
                  <a:gd name="connsiteX22" fmla="*/ 183781 w 2467173"/>
                  <a:gd name="connsiteY22" fmla="*/ 899748 h 1249027"/>
                  <a:gd name="connsiteX23" fmla="*/ 183699 w 2467173"/>
                  <a:gd name="connsiteY23" fmla="*/ 899699 h 1249027"/>
                  <a:gd name="connsiteX24" fmla="*/ 215544 w 2467173"/>
                  <a:gd name="connsiteY24" fmla="*/ 851369 h 1249027"/>
                  <a:gd name="connsiteX25" fmla="*/ 250912 w 2467173"/>
                  <a:gd name="connsiteY25" fmla="*/ 806526 h 1249027"/>
                  <a:gd name="connsiteX26" fmla="*/ 483530 w 2467173"/>
                  <a:gd name="connsiteY26" fmla="*/ 632443 h 1249027"/>
                  <a:gd name="connsiteX27" fmla="*/ 520254 w 2467173"/>
                  <a:gd name="connsiteY27" fmla="*/ 618142 h 1249027"/>
                  <a:gd name="connsiteX28" fmla="*/ 479910 w 2467173"/>
                  <a:gd name="connsiteY28" fmla="*/ 625021 h 1249027"/>
                  <a:gd name="connsiteX29" fmla="*/ 187389 w 2467173"/>
                  <a:gd name="connsiteY29" fmla="*/ 781950 h 1249027"/>
                  <a:gd name="connsiteX30" fmla="*/ 186825 w 2467173"/>
                  <a:gd name="connsiteY30" fmla="*/ 781376 h 1249027"/>
                  <a:gd name="connsiteX31" fmla="*/ 176216 w 2467173"/>
                  <a:gd name="connsiteY31" fmla="*/ 792896 h 1249027"/>
                  <a:gd name="connsiteX32" fmla="*/ 41106 w 2467173"/>
                  <a:gd name="connsiteY32" fmla="*/ 800075 h 1249027"/>
                  <a:gd name="connsiteX33" fmla="*/ 22668 w 2467173"/>
                  <a:gd name="connsiteY33" fmla="*/ 649291 h 1249027"/>
                  <a:gd name="connsiteX34" fmla="*/ 37645 w 2467173"/>
                  <a:gd name="connsiteY34" fmla="*/ 633028 h 1249027"/>
                  <a:gd name="connsiteX35" fmla="*/ 41717 w 2467173"/>
                  <a:gd name="connsiteY35" fmla="*/ 630046 h 1249027"/>
                  <a:gd name="connsiteX36" fmla="*/ 89516 w 2467173"/>
                  <a:gd name="connsiteY36" fmla="*/ 586865 h 1249027"/>
                  <a:gd name="connsiteX37" fmla="*/ 501285 w 2467173"/>
                  <a:gd name="connsiteY37" fmla="*/ 408039 h 1249027"/>
                  <a:gd name="connsiteX38" fmla="*/ 529045 w 2467173"/>
                  <a:gd name="connsiteY38" fmla="*/ 405808 h 1249027"/>
                  <a:gd name="connsiteX39" fmla="*/ 509439 w 2467173"/>
                  <a:gd name="connsiteY39" fmla="*/ 404129 h 1249027"/>
                  <a:gd name="connsiteX40" fmla="*/ 227499 w 2467173"/>
                  <a:gd name="connsiteY40" fmla="*/ 459332 h 1249027"/>
                  <a:gd name="connsiteX41" fmla="*/ 187316 w 2467173"/>
                  <a:gd name="connsiteY41" fmla="*/ 480101 h 1249027"/>
                  <a:gd name="connsiteX42" fmla="*/ 178969 w 2467173"/>
                  <a:gd name="connsiteY42" fmla="*/ 485964 h 1249027"/>
                  <a:gd name="connsiteX43" fmla="*/ 69629 w 2467173"/>
                  <a:gd name="connsiteY43" fmla="*/ 477401 h 1249027"/>
                  <a:gd name="connsiteX44" fmla="*/ 47943 w 2467173"/>
                  <a:gd name="connsiteY44" fmla="*/ 339762 h 1249027"/>
                  <a:gd name="connsiteX45" fmla="*/ 76932 w 2467173"/>
                  <a:gd name="connsiteY45" fmla="*/ 314469 h 1249027"/>
                  <a:gd name="connsiteX46" fmla="*/ 81849 w 2467173"/>
                  <a:gd name="connsiteY46" fmla="*/ 312325 h 1249027"/>
                  <a:gd name="connsiteX47" fmla="*/ 144617 w 2467173"/>
                  <a:gd name="connsiteY47" fmla="*/ 279884 h 1249027"/>
                  <a:gd name="connsiteX48" fmla="*/ 565720 w 2467173"/>
                  <a:gd name="connsiteY48" fmla="*/ 210253 h 1249027"/>
                  <a:gd name="connsiteX49" fmla="*/ 586576 w 2467173"/>
                  <a:gd name="connsiteY49" fmla="*/ 213384 h 1249027"/>
                  <a:gd name="connsiteX50" fmla="*/ 590599 w 2467173"/>
                  <a:gd name="connsiteY50" fmla="*/ 211265 h 1249027"/>
                  <a:gd name="connsiteX51" fmla="*/ 572053 w 2467173"/>
                  <a:gd name="connsiteY51" fmla="*/ 204507 h 1249027"/>
                  <a:gd name="connsiteX52" fmla="*/ 491821 w 2467173"/>
                  <a:gd name="connsiteY52" fmla="*/ 183993 h 1249027"/>
                  <a:gd name="connsiteX53" fmla="*/ 455210 w 2467173"/>
                  <a:gd name="connsiteY53" fmla="*/ 178517 h 1249027"/>
                  <a:gd name="connsiteX54" fmla="*/ 450861 w 2467173"/>
                  <a:gd name="connsiteY54" fmla="*/ 178414 h 1249027"/>
                  <a:gd name="connsiteX55" fmla="*/ 416158 w 2467173"/>
                  <a:gd name="connsiteY55" fmla="*/ 167164 h 1249027"/>
                  <a:gd name="connsiteX56" fmla="*/ 378691 w 2467173"/>
                  <a:gd name="connsiteY56" fmla="*/ 44957 h 1249027"/>
                  <a:gd name="connsiteX57" fmla="*/ 395096 w 2467173"/>
                  <a:gd name="connsiteY57" fmla="*/ 23876 h 1249027"/>
                  <a:gd name="connsiteX58" fmla="*/ 467461 w 2467173"/>
                  <a:gd name="connsiteY58" fmla="*/ 652 h 1249027"/>
                  <a:gd name="connsiteX59" fmla="*/ 474924 w 2467173"/>
                  <a:gd name="connsiteY59" fmla="*/ 2281 h 1249027"/>
                  <a:gd name="connsiteX60" fmla="*/ 524325 w 2467173"/>
                  <a:gd name="connsiteY60" fmla="*/ 9671 h 1249027"/>
                  <a:gd name="connsiteX61" fmla="*/ 858349 w 2467173"/>
                  <a:gd name="connsiteY61" fmla="*/ 156148 h 1249027"/>
                  <a:gd name="connsiteX62" fmla="*/ 892671 w 2467173"/>
                  <a:gd name="connsiteY62" fmla="*/ 183594 h 1249027"/>
                  <a:gd name="connsiteX63" fmla="*/ 923381 w 2467173"/>
                  <a:gd name="connsiteY63" fmla="*/ 189280 h 1249027"/>
                  <a:gd name="connsiteX64" fmla="*/ 1048397 w 2467173"/>
                  <a:gd name="connsiteY64" fmla="*/ 228816 h 1249027"/>
                  <a:gd name="connsiteX65" fmla="*/ 1291553 w 2467173"/>
                  <a:gd name="connsiteY65" fmla="*/ 413536 h 1249027"/>
                  <a:gd name="connsiteX66" fmla="*/ 1704748 w 2467173"/>
                  <a:gd name="connsiteY66" fmla="*/ 288021 h 1249027"/>
                  <a:gd name="connsiteX0" fmla="*/ 1844726 w 1844725"/>
                  <a:gd name="connsiteY0" fmla="*/ 656277 h 1249027"/>
                  <a:gd name="connsiteX1" fmla="*/ 1283348 w 1844725"/>
                  <a:gd name="connsiteY1" fmla="*/ 836674 h 1249027"/>
                  <a:gd name="connsiteX2" fmla="*/ 1043542 w 1844725"/>
                  <a:gd name="connsiteY2" fmla="*/ 968099 h 1249027"/>
                  <a:gd name="connsiteX3" fmla="*/ 1040134 w 1844725"/>
                  <a:gd name="connsiteY3" fmla="*/ 969257 h 1249027"/>
                  <a:gd name="connsiteX4" fmla="*/ 1038920 w 1844725"/>
                  <a:gd name="connsiteY4" fmla="*/ 972209 h 1249027"/>
                  <a:gd name="connsiteX5" fmla="*/ 833007 w 1844725"/>
                  <a:gd name="connsiteY5" fmla="*/ 1225162 h 1249027"/>
                  <a:gd name="connsiteX6" fmla="*/ 832381 w 1844725"/>
                  <a:gd name="connsiteY6" fmla="*/ 1224328 h 1249027"/>
                  <a:gd name="connsiteX7" fmla="*/ 822777 w 1844725"/>
                  <a:gd name="connsiteY7" fmla="*/ 1231633 h 1249027"/>
                  <a:gd name="connsiteX8" fmla="*/ 801439 w 1844725"/>
                  <a:gd name="connsiteY8" fmla="*/ 1241935 h 1249027"/>
                  <a:gd name="connsiteX9" fmla="*/ 651490 w 1844725"/>
                  <a:gd name="connsiteY9" fmla="*/ 1172035 h 1249027"/>
                  <a:gd name="connsiteX10" fmla="*/ 681730 w 1844725"/>
                  <a:gd name="connsiteY10" fmla="*/ 1046295 h 1249027"/>
                  <a:gd name="connsiteX11" fmla="*/ 692737 w 1844725"/>
                  <a:gd name="connsiteY11" fmla="*/ 1037923 h 1249027"/>
                  <a:gd name="connsiteX12" fmla="*/ 692523 w 1844725"/>
                  <a:gd name="connsiteY12" fmla="*/ 1037636 h 1249027"/>
                  <a:gd name="connsiteX13" fmla="*/ 853848 w 1844725"/>
                  <a:gd name="connsiteY13" fmla="*/ 798172 h 1249027"/>
                  <a:gd name="connsiteX14" fmla="*/ 858159 w 1844725"/>
                  <a:gd name="connsiteY14" fmla="*/ 777103 h 1249027"/>
                  <a:gd name="connsiteX15" fmla="*/ 829673 w 1844725"/>
                  <a:gd name="connsiteY15" fmla="*/ 771815 h 1249027"/>
                  <a:gd name="connsiteX16" fmla="*/ 373140 w 1844725"/>
                  <a:gd name="connsiteY16" fmla="*/ 965296 h 1249027"/>
                  <a:gd name="connsiteX17" fmla="*/ 352350 w 1844725"/>
                  <a:gd name="connsiteY17" fmla="*/ 996848 h 1249027"/>
                  <a:gd name="connsiteX18" fmla="*/ 349676 w 1844725"/>
                  <a:gd name="connsiteY18" fmla="*/ 1002610 h 1249027"/>
                  <a:gd name="connsiteX19" fmla="*/ 337654 w 1844725"/>
                  <a:gd name="connsiteY19" fmla="*/ 1019110 h 1249027"/>
                  <a:gd name="connsiteX20" fmla="*/ 197584 w 1844725"/>
                  <a:gd name="connsiteY20" fmla="*/ 1029423 h 1249027"/>
                  <a:gd name="connsiteX21" fmla="*/ 179516 w 1844725"/>
                  <a:gd name="connsiteY21" fmla="*/ 905603 h 1249027"/>
                  <a:gd name="connsiteX22" fmla="*/ 183781 w 1844725"/>
                  <a:gd name="connsiteY22" fmla="*/ 899748 h 1249027"/>
                  <a:gd name="connsiteX23" fmla="*/ 183699 w 1844725"/>
                  <a:gd name="connsiteY23" fmla="*/ 899699 h 1249027"/>
                  <a:gd name="connsiteX24" fmla="*/ 215544 w 1844725"/>
                  <a:gd name="connsiteY24" fmla="*/ 851369 h 1249027"/>
                  <a:gd name="connsiteX25" fmla="*/ 250912 w 1844725"/>
                  <a:gd name="connsiteY25" fmla="*/ 806526 h 1249027"/>
                  <a:gd name="connsiteX26" fmla="*/ 483530 w 1844725"/>
                  <a:gd name="connsiteY26" fmla="*/ 632443 h 1249027"/>
                  <a:gd name="connsiteX27" fmla="*/ 520254 w 1844725"/>
                  <a:gd name="connsiteY27" fmla="*/ 618142 h 1249027"/>
                  <a:gd name="connsiteX28" fmla="*/ 479910 w 1844725"/>
                  <a:gd name="connsiteY28" fmla="*/ 625021 h 1249027"/>
                  <a:gd name="connsiteX29" fmla="*/ 187389 w 1844725"/>
                  <a:gd name="connsiteY29" fmla="*/ 781950 h 1249027"/>
                  <a:gd name="connsiteX30" fmla="*/ 186825 w 1844725"/>
                  <a:gd name="connsiteY30" fmla="*/ 781376 h 1249027"/>
                  <a:gd name="connsiteX31" fmla="*/ 176216 w 1844725"/>
                  <a:gd name="connsiteY31" fmla="*/ 792896 h 1249027"/>
                  <a:gd name="connsiteX32" fmla="*/ 41106 w 1844725"/>
                  <a:gd name="connsiteY32" fmla="*/ 800075 h 1249027"/>
                  <a:gd name="connsiteX33" fmla="*/ 22668 w 1844725"/>
                  <a:gd name="connsiteY33" fmla="*/ 649291 h 1249027"/>
                  <a:gd name="connsiteX34" fmla="*/ 37645 w 1844725"/>
                  <a:gd name="connsiteY34" fmla="*/ 633028 h 1249027"/>
                  <a:gd name="connsiteX35" fmla="*/ 41717 w 1844725"/>
                  <a:gd name="connsiteY35" fmla="*/ 630046 h 1249027"/>
                  <a:gd name="connsiteX36" fmla="*/ 89516 w 1844725"/>
                  <a:gd name="connsiteY36" fmla="*/ 586865 h 1249027"/>
                  <a:gd name="connsiteX37" fmla="*/ 501285 w 1844725"/>
                  <a:gd name="connsiteY37" fmla="*/ 408039 h 1249027"/>
                  <a:gd name="connsiteX38" fmla="*/ 529045 w 1844725"/>
                  <a:gd name="connsiteY38" fmla="*/ 405808 h 1249027"/>
                  <a:gd name="connsiteX39" fmla="*/ 509439 w 1844725"/>
                  <a:gd name="connsiteY39" fmla="*/ 404129 h 1249027"/>
                  <a:gd name="connsiteX40" fmla="*/ 227499 w 1844725"/>
                  <a:gd name="connsiteY40" fmla="*/ 459332 h 1249027"/>
                  <a:gd name="connsiteX41" fmla="*/ 187316 w 1844725"/>
                  <a:gd name="connsiteY41" fmla="*/ 480101 h 1249027"/>
                  <a:gd name="connsiteX42" fmla="*/ 178969 w 1844725"/>
                  <a:gd name="connsiteY42" fmla="*/ 485964 h 1249027"/>
                  <a:gd name="connsiteX43" fmla="*/ 69629 w 1844725"/>
                  <a:gd name="connsiteY43" fmla="*/ 477401 h 1249027"/>
                  <a:gd name="connsiteX44" fmla="*/ 47943 w 1844725"/>
                  <a:gd name="connsiteY44" fmla="*/ 339762 h 1249027"/>
                  <a:gd name="connsiteX45" fmla="*/ 76932 w 1844725"/>
                  <a:gd name="connsiteY45" fmla="*/ 314469 h 1249027"/>
                  <a:gd name="connsiteX46" fmla="*/ 81849 w 1844725"/>
                  <a:gd name="connsiteY46" fmla="*/ 312325 h 1249027"/>
                  <a:gd name="connsiteX47" fmla="*/ 144617 w 1844725"/>
                  <a:gd name="connsiteY47" fmla="*/ 279884 h 1249027"/>
                  <a:gd name="connsiteX48" fmla="*/ 565720 w 1844725"/>
                  <a:gd name="connsiteY48" fmla="*/ 210253 h 1249027"/>
                  <a:gd name="connsiteX49" fmla="*/ 586576 w 1844725"/>
                  <a:gd name="connsiteY49" fmla="*/ 213384 h 1249027"/>
                  <a:gd name="connsiteX50" fmla="*/ 590599 w 1844725"/>
                  <a:gd name="connsiteY50" fmla="*/ 211265 h 1249027"/>
                  <a:gd name="connsiteX51" fmla="*/ 572053 w 1844725"/>
                  <a:gd name="connsiteY51" fmla="*/ 204507 h 1249027"/>
                  <a:gd name="connsiteX52" fmla="*/ 491821 w 1844725"/>
                  <a:gd name="connsiteY52" fmla="*/ 183993 h 1249027"/>
                  <a:gd name="connsiteX53" fmla="*/ 455210 w 1844725"/>
                  <a:gd name="connsiteY53" fmla="*/ 178517 h 1249027"/>
                  <a:gd name="connsiteX54" fmla="*/ 450861 w 1844725"/>
                  <a:gd name="connsiteY54" fmla="*/ 178414 h 1249027"/>
                  <a:gd name="connsiteX55" fmla="*/ 416158 w 1844725"/>
                  <a:gd name="connsiteY55" fmla="*/ 167164 h 1249027"/>
                  <a:gd name="connsiteX56" fmla="*/ 378691 w 1844725"/>
                  <a:gd name="connsiteY56" fmla="*/ 44957 h 1249027"/>
                  <a:gd name="connsiteX57" fmla="*/ 395096 w 1844725"/>
                  <a:gd name="connsiteY57" fmla="*/ 23876 h 1249027"/>
                  <a:gd name="connsiteX58" fmla="*/ 467461 w 1844725"/>
                  <a:gd name="connsiteY58" fmla="*/ 652 h 1249027"/>
                  <a:gd name="connsiteX59" fmla="*/ 474924 w 1844725"/>
                  <a:gd name="connsiteY59" fmla="*/ 2281 h 1249027"/>
                  <a:gd name="connsiteX60" fmla="*/ 524325 w 1844725"/>
                  <a:gd name="connsiteY60" fmla="*/ 9671 h 1249027"/>
                  <a:gd name="connsiteX61" fmla="*/ 858349 w 1844725"/>
                  <a:gd name="connsiteY61" fmla="*/ 156148 h 1249027"/>
                  <a:gd name="connsiteX62" fmla="*/ 892671 w 1844725"/>
                  <a:gd name="connsiteY62" fmla="*/ 183594 h 1249027"/>
                  <a:gd name="connsiteX63" fmla="*/ 923381 w 1844725"/>
                  <a:gd name="connsiteY63" fmla="*/ 189280 h 1249027"/>
                  <a:gd name="connsiteX64" fmla="*/ 1048397 w 1844725"/>
                  <a:gd name="connsiteY64" fmla="*/ 228816 h 1249027"/>
                  <a:gd name="connsiteX65" fmla="*/ 1291553 w 1844725"/>
                  <a:gd name="connsiteY65" fmla="*/ 413536 h 1249027"/>
                  <a:gd name="connsiteX66" fmla="*/ 1704748 w 1844725"/>
                  <a:gd name="connsiteY66" fmla="*/ 288021 h 1249027"/>
                  <a:gd name="connsiteX0" fmla="*/ 1844726 w 1844727"/>
                  <a:gd name="connsiteY0" fmla="*/ 656277 h 1249027"/>
                  <a:gd name="connsiteX1" fmla="*/ 1283348 w 1844727"/>
                  <a:gd name="connsiteY1" fmla="*/ 836674 h 1249027"/>
                  <a:gd name="connsiteX2" fmla="*/ 1043542 w 1844727"/>
                  <a:gd name="connsiteY2" fmla="*/ 968099 h 1249027"/>
                  <a:gd name="connsiteX3" fmla="*/ 1040134 w 1844727"/>
                  <a:gd name="connsiteY3" fmla="*/ 969257 h 1249027"/>
                  <a:gd name="connsiteX4" fmla="*/ 1038920 w 1844727"/>
                  <a:gd name="connsiteY4" fmla="*/ 972209 h 1249027"/>
                  <a:gd name="connsiteX5" fmla="*/ 833007 w 1844727"/>
                  <a:gd name="connsiteY5" fmla="*/ 1225162 h 1249027"/>
                  <a:gd name="connsiteX6" fmla="*/ 832381 w 1844727"/>
                  <a:gd name="connsiteY6" fmla="*/ 1224328 h 1249027"/>
                  <a:gd name="connsiteX7" fmla="*/ 822777 w 1844727"/>
                  <a:gd name="connsiteY7" fmla="*/ 1231633 h 1249027"/>
                  <a:gd name="connsiteX8" fmla="*/ 801439 w 1844727"/>
                  <a:gd name="connsiteY8" fmla="*/ 1241935 h 1249027"/>
                  <a:gd name="connsiteX9" fmla="*/ 651490 w 1844727"/>
                  <a:gd name="connsiteY9" fmla="*/ 1172035 h 1249027"/>
                  <a:gd name="connsiteX10" fmla="*/ 681730 w 1844727"/>
                  <a:gd name="connsiteY10" fmla="*/ 1046295 h 1249027"/>
                  <a:gd name="connsiteX11" fmla="*/ 692737 w 1844727"/>
                  <a:gd name="connsiteY11" fmla="*/ 1037923 h 1249027"/>
                  <a:gd name="connsiteX12" fmla="*/ 692523 w 1844727"/>
                  <a:gd name="connsiteY12" fmla="*/ 1037636 h 1249027"/>
                  <a:gd name="connsiteX13" fmla="*/ 853848 w 1844727"/>
                  <a:gd name="connsiteY13" fmla="*/ 798172 h 1249027"/>
                  <a:gd name="connsiteX14" fmla="*/ 858159 w 1844727"/>
                  <a:gd name="connsiteY14" fmla="*/ 777103 h 1249027"/>
                  <a:gd name="connsiteX15" fmla="*/ 829673 w 1844727"/>
                  <a:gd name="connsiteY15" fmla="*/ 771815 h 1249027"/>
                  <a:gd name="connsiteX16" fmla="*/ 373140 w 1844727"/>
                  <a:gd name="connsiteY16" fmla="*/ 965296 h 1249027"/>
                  <a:gd name="connsiteX17" fmla="*/ 352350 w 1844727"/>
                  <a:gd name="connsiteY17" fmla="*/ 996848 h 1249027"/>
                  <a:gd name="connsiteX18" fmla="*/ 349676 w 1844727"/>
                  <a:gd name="connsiteY18" fmla="*/ 1002610 h 1249027"/>
                  <a:gd name="connsiteX19" fmla="*/ 337654 w 1844727"/>
                  <a:gd name="connsiteY19" fmla="*/ 1019110 h 1249027"/>
                  <a:gd name="connsiteX20" fmla="*/ 197584 w 1844727"/>
                  <a:gd name="connsiteY20" fmla="*/ 1029423 h 1249027"/>
                  <a:gd name="connsiteX21" fmla="*/ 179516 w 1844727"/>
                  <a:gd name="connsiteY21" fmla="*/ 905603 h 1249027"/>
                  <a:gd name="connsiteX22" fmla="*/ 183781 w 1844727"/>
                  <a:gd name="connsiteY22" fmla="*/ 899748 h 1249027"/>
                  <a:gd name="connsiteX23" fmla="*/ 183699 w 1844727"/>
                  <a:gd name="connsiteY23" fmla="*/ 899699 h 1249027"/>
                  <a:gd name="connsiteX24" fmla="*/ 215544 w 1844727"/>
                  <a:gd name="connsiteY24" fmla="*/ 851369 h 1249027"/>
                  <a:gd name="connsiteX25" fmla="*/ 250912 w 1844727"/>
                  <a:gd name="connsiteY25" fmla="*/ 806526 h 1249027"/>
                  <a:gd name="connsiteX26" fmla="*/ 483530 w 1844727"/>
                  <a:gd name="connsiteY26" fmla="*/ 632443 h 1249027"/>
                  <a:gd name="connsiteX27" fmla="*/ 520254 w 1844727"/>
                  <a:gd name="connsiteY27" fmla="*/ 618142 h 1249027"/>
                  <a:gd name="connsiteX28" fmla="*/ 479910 w 1844727"/>
                  <a:gd name="connsiteY28" fmla="*/ 625021 h 1249027"/>
                  <a:gd name="connsiteX29" fmla="*/ 187389 w 1844727"/>
                  <a:gd name="connsiteY29" fmla="*/ 781950 h 1249027"/>
                  <a:gd name="connsiteX30" fmla="*/ 186825 w 1844727"/>
                  <a:gd name="connsiteY30" fmla="*/ 781376 h 1249027"/>
                  <a:gd name="connsiteX31" fmla="*/ 176216 w 1844727"/>
                  <a:gd name="connsiteY31" fmla="*/ 792896 h 1249027"/>
                  <a:gd name="connsiteX32" fmla="*/ 41106 w 1844727"/>
                  <a:gd name="connsiteY32" fmla="*/ 800075 h 1249027"/>
                  <a:gd name="connsiteX33" fmla="*/ 22668 w 1844727"/>
                  <a:gd name="connsiteY33" fmla="*/ 649291 h 1249027"/>
                  <a:gd name="connsiteX34" fmla="*/ 37645 w 1844727"/>
                  <a:gd name="connsiteY34" fmla="*/ 633028 h 1249027"/>
                  <a:gd name="connsiteX35" fmla="*/ 41717 w 1844727"/>
                  <a:gd name="connsiteY35" fmla="*/ 630046 h 1249027"/>
                  <a:gd name="connsiteX36" fmla="*/ 89516 w 1844727"/>
                  <a:gd name="connsiteY36" fmla="*/ 586865 h 1249027"/>
                  <a:gd name="connsiteX37" fmla="*/ 501285 w 1844727"/>
                  <a:gd name="connsiteY37" fmla="*/ 408039 h 1249027"/>
                  <a:gd name="connsiteX38" fmla="*/ 529045 w 1844727"/>
                  <a:gd name="connsiteY38" fmla="*/ 405808 h 1249027"/>
                  <a:gd name="connsiteX39" fmla="*/ 509439 w 1844727"/>
                  <a:gd name="connsiteY39" fmla="*/ 404129 h 1249027"/>
                  <a:gd name="connsiteX40" fmla="*/ 227499 w 1844727"/>
                  <a:gd name="connsiteY40" fmla="*/ 459332 h 1249027"/>
                  <a:gd name="connsiteX41" fmla="*/ 187316 w 1844727"/>
                  <a:gd name="connsiteY41" fmla="*/ 480101 h 1249027"/>
                  <a:gd name="connsiteX42" fmla="*/ 178969 w 1844727"/>
                  <a:gd name="connsiteY42" fmla="*/ 485964 h 1249027"/>
                  <a:gd name="connsiteX43" fmla="*/ 69629 w 1844727"/>
                  <a:gd name="connsiteY43" fmla="*/ 477401 h 1249027"/>
                  <a:gd name="connsiteX44" fmla="*/ 47943 w 1844727"/>
                  <a:gd name="connsiteY44" fmla="*/ 339762 h 1249027"/>
                  <a:gd name="connsiteX45" fmla="*/ 76932 w 1844727"/>
                  <a:gd name="connsiteY45" fmla="*/ 314469 h 1249027"/>
                  <a:gd name="connsiteX46" fmla="*/ 81849 w 1844727"/>
                  <a:gd name="connsiteY46" fmla="*/ 312325 h 1249027"/>
                  <a:gd name="connsiteX47" fmla="*/ 144617 w 1844727"/>
                  <a:gd name="connsiteY47" fmla="*/ 279884 h 1249027"/>
                  <a:gd name="connsiteX48" fmla="*/ 565720 w 1844727"/>
                  <a:gd name="connsiteY48" fmla="*/ 210253 h 1249027"/>
                  <a:gd name="connsiteX49" fmla="*/ 586576 w 1844727"/>
                  <a:gd name="connsiteY49" fmla="*/ 213384 h 1249027"/>
                  <a:gd name="connsiteX50" fmla="*/ 590599 w 1844727"/>
                  <a:gd name="connsiteY50" fmla="*/ 211265 h 1249027"/>
                  <a:gd name="connsiteX51" fmla="*/ 572053 w 1844727"/>
                  <a:gd name="connsiteY51" fmla="*/ 204507 h 1249027"/>
                  <a:gd name="connsiteX52" fmla="*/ 491821 w 1844727"/>
                  <a:gd name="connsiteY52" fmla="*/ 183993 h 1249027"/>
                  <a:gd name="connsiteX53" fmla="*/ 455210 w 1844727"/>
                  <a:gd name="connsiteY53" fmla="*/ 178517 h 1249027"/>
                  <a:gd name="connsiteX54" fmla="*/ 450861 w 1844727"/>
                  <a:gd name="connsiteY54" fmla="*/ 178414 h 1249027"/>
                  <a:gd name="connsiteX55" fmla="*/ 416158 w 1844727"/>
                  <a:gd name="connsiteY55" fmla="*/ 167164 h 1249027"/>
                  <a:gd name="connsiteX56" fmla="*/ 378691 w 1844727"/>
                  <a:gd name="connsiteY56" fmla="*/ 44957 h 1249027"/>
                  <a:gd name="connsiteX57" fmla="*/ 395096 w 1844727"/>
                  <a:gd name="connsiteY57" fmla="*/ 23876 h 1249027"/>
                  <a:gd name="connsiteX58" fmla="*/ 467461 w 1844727"/>
                  <a:gd name="connsiteY58" fmla="*/ 652 h 1249027"/>
                  <a:gd name="connsiteX59" fmla="*/ 474924 w 1844727"/>
                  <a:gd name="connsiteY59" fmla="*/ 2281 h 1249027"/>
                  <a:gd name="connsiteX60" fmla="*/ 524325 w 1844727"/>
                  <a:gd name="connsiteY60" fmla="*/ 9671 h 1249027"/>
                  <a:gd name="connsiteX61" fmla="*/ 858349 w 1844727"/>
                  <a:gd name="connsiteY61" fmla="*/ 156148 h 1249027"/>
                  <a:gd name="connsiteX62" fmla="*/ 892671 w 1844727"/>
                  <a:gd name="connsiteY62" fmla="*/ 183594 h 1249027"/>
                  <a:gd name="connsiteX63" fmla="*/ 923381 w 1844727"/>
                  <a:gd name="connsiteY63" fmla="*/ 189280 h 1249027"/>
                  <a:gd name="connsiteX64" fmla="*/ 1048397 w 1844727"/>
                  <a:gd name="connsiteY64" fmla="*/ 228816 h 1249027"/>
                  <a:gd name="connsiteX65" fmla="*/ 1291553 w 1844727"/>
                  <a:gd name="connsiteY65" fmla="*/ 413536 h 1249027"/>
                  <a:gd name="connsiteX66" fmla="*/ 1545604 w 1844727"/>
                  <a:gd name="connsiteY66" fmla="*/ 363404 h 1249027"/>
                  <a:gd name="connsiteX0" fmla="*/ 1580884 w 1580885"/>
                  <a:gd name="connsiteY0" fmla="*/ 786104 h 1249027"/>
                  <a:gd name="connsiteX1" fmla="*/ 1283348 w 1580885"/>
                  <a:gd name="connsiteY1" fmla="*/ 836674 h 1249027"/>
                  <a:gd name="connsiteX2" fmla="*/ 1043542 w 1580885"/>
                  <a:gd name="connsiteY2" fmla="*/ 968099 h 1249027"/>
                  <a:gd name="connsiteX3" fmla="*/ 1040134 w 1580885"/>
                  <a:gd name="connsiteY3" fmla="*/ 969257 h 1249027"/>
                  <a:gd name="connsiteX4" fmla="*/ 1038920 w 1580885"/>
                  <a:gd name="connsiteY4" fmla="*/ 972209 h 1249027"/>
                  <a:gd name="connsiteX5" fmla="*/ 833007 w 1580885"/>
                  <a:gd name="connsiteY5" fmla="*/ 1225162 h 1249027"/>
                  <a:gd name="connsiteX6" fmla="*/ 832381 w 1580885"/>
                  <a:gd name="connsiteY6" fmla="*/ 1224328 h 1249027"/>
                  <a:gd name="connsiteX7" fmla="*/ 822777 w 1580885"/>
                  <a:gd name="connsiteY7" fmla="*/ 1231633 h 1249027"/>
                  <a:gd name="connsiteX8" fmla="*/ 801439 w 1580885"/>
                  <a:gd name="connsiteY8" fmla="*/ 1241935 h 1249027"/>
                  <a:gd name="connsiteX9" fmla="*/ 651490 w 1580885"/>
                  <a:gd name="connsiteY9" fmla="*/ 1172035 h 1249027"/>
                  <a:gd name="connsiteX10" fmla="*/ 681730 w 1580885"/>
                  <a:gd name="connsiteY10" fmla="*/ 1046295 h 1249027"/>
                  <a:gd name="connsiteX11" fmla="*/ 692737 w 1580885"/>
                  <a:gd name="connsiteY11" fmla="*/ 1037923 h 1249027"/>
                  <a:gd name="connsiteX12" fmla="*/ 692523 w 1580885"/>
                  <a:gd name="connsiteY12" fmla="*/ 1037636 h 1249027"/>
                  <a:gd name="connsiteX13" fmla="*/ 853848 w 1580885"/>
                  <a:gd name="connsiteY13" fmla="*/ 798172 h 1249027"/>
                  <a:gd name="connsiteX14" fmla="*/ 858159 w 1580885"/>
                  <a:gd name="connsiteY14" fmla="*/ 777103 h 1249027"/>
                  <a:gd name="connsiteX15" fmla="*/ 829673 w 1580885"/>
                  <a:gd name="connsiteY15" fmla="*/ 771815 h 1249027"/>
                  <a:gd name="connsiteX16" fmla="*/ 373140 w 1580885"/>
                  <a:gd name="connsiteY16" fmla="*/ 965296 h 1249027"/>
                  <a:gd name="connsiteX17" fmla="*/ 352350 w 1580885"/>
                  <a:gd name="connsiteY17" fmla="*/ 996848 h 1249027"/>
                  <a:gd name="connsiteX18" fmla="*/ 349676 w 1580885"/>
                  <a:gd name="connsiteY18" fmla="*/ 1002610 h 1249027"/>
                  <a:gd name="connsiteX19" fmla="*/ 337654 w 1580885"/>
                  <a:gd name="connsiteY19" fmla="*/ 1019110 h 1249027"/>
                  <a:gd name="connsiteX20" fmla="*/ 197584 w 1580885"/>
                  <a:gd name="connsiteY20" fmla="*/ 1029423 h 1249027"/>
                  <a:gd name="connsiteX21" fmla="*/ 179516 w 1580885"/>
                  <a:gd name="connsiteY21" fmla="*/ 905603 h 1249027"/>
                  <a:gd name="connsiteX22" fmla="*/ 183781 w 1580885"/>
                  <a:gd name="connsiteY22" fmla="*/ 899748 h 1249027"/>
                  <a:gd name="connsiteX23" fmla="*/ 183699 w 1580885"/>
                  <a:gd name="connsiteY23" fmla="*/ 899699 h 1249027"/>
                  <a:gd name="connsiteX24" fmla="*/ 215544 w 1580885"/>
                  <a:gd name="connsiteY24" fmla="*/ 851369 h 1249027"/>
                  <a:gd name="connsiteX25" fmla="*/ 250912 w 1580885"/>
                  <a:gd name="connsiteY25" fmla="*/ 806526 h 1249027"/>
                  <a:gd name="connsiteX26" fmla="*/ 483530 w 1580885"/>
                  <a:gd name="connsiteY26" fmla="*/ 632443 h 1249027"/>
                  <a:gd name="connsiteX27" fmla="*/ 520254 w 1580885"/>
                  <a:gd name="connsiteY27" fmla="*/ 618142 h 1249027"/>
                  <a:gd name="connsiteX28" fmla="*/ 479910 w 1580885"/>
                  <a:gd name="connsiteY28" fmla="*/ 625021 h 1249027"/>
                  <a:gd name="connsiteX29" fmla="*/ 187389 w 1580885"/>
                  <a:gd name="connsiteY29" fmla="*/ 781950 h 1249027"/>
                  <a:gd name="connsiteX30" fmla="*/ 186825 w 1580885"/>
                  <a:gd name="connsiteY30" fmla="*/ 781376 h 1249027"/>
                  <a:gd name="connsiteX31" fmla="*/ 176216 w 1580885"/>
                  <a:gd name="connsiteY31" fmla="*/ 792896 h 1249027"/>
                  <a:gd name="connsiteX32" fmla="*/ 41106 w 1580885"/>
                  <a:gd name="connsiteY32" fmla="*/ 800075 h 1249027"/>
                  <a:gd name="connsiteX33" fmla="*/ 22668 w 1580885"/>
                  <a:gd name="connsiteY33" fmla="*/ 649291 h 1249027"/>
                  <a:gd name="connsiteX34" fmla="*/ 37645 w 1580885"/>
                  <a:gd name="connsiteY34" fmla="*/ 633028 h 1249027"/>
                  <a:gd name="connsiteX35" fmla="*/ 41717 w 1580885"/>
                  <a:gd name="connsiteY35" fmla="*/ 630046 h 1249027"/>
                  <a:gd name="connsiteX36" fmla="*/ 89516 w 1580885"/>
                  <a:gd name="connsiteY36" fmla="*/ 586865 h 1249027"/>
                  <a:gd name="connsiteX37" fmla="*/ 501285 w 1580885"/>
                  <a:gd name="connsiteY37" fmla="*/ 408039 h 1249027"/>
                  <a:gd name="connsiteX38" fmla="*/ 529045 w 1580885"/>
                  <a:gd name="connsiteY38" fmla="*/ 405808 h 1249027"/>
                  <a:gd name="connsiteX39" fmla="*/ 509439 w 1580885"/>
                  <a:gd name="connsiteY39" fmla="*/ 404129 h 1249027"/>
                  <a:gd name="connsiteX40" fmla="*/ 227499 w 1580885"/>
                  <a:gd name="connsiteY40" fmla="*/ 459332 h 1249027"/>
                  <a:gd name="connsiteX41" fmla="*/ 187316 w 1580885"/>
                  <a:gd name="connsiteY41" fmla="*/ 480101 h 1249027"/>
                  <a:gd name="connsiteX42" fmla="*/ 178969 w 1580885"/>
                  <a:gd name="connsiteY42" fmla="*/ 485964 h 1249027"/>
                  <a:gd name="connsiteX43" fmla="*/ 69629 w 1580885"/>
                  <a:gd name="connsiteY43" fmla="*/ 477401 h 1249027"/>
                  <a:gd name="connsiteX44" fmla="*/ 47943 w 1580885"/>
                  <a:gd name="connsiteY44" fmla="*/ 339762 h 1249027"/>
                  <a:gd name="connsiteX45" fmla="*/ 76932 w 1580885"/>
                  <a:gd name="connsiteY45" fmla="*/ 314469 h 1249027"/>
                  <a:gd name="connsiteX46" fmla="*/ 81849 w 1580885"/>
                  <a:gd name="connsiteY46" fmla="*/ 312325 h 1249027"/>
                  <a:gd name="connsiteX47" fmla="*/ 144617 w 1580885"/>
                  <a:gd name="connsiteY47" fmla="*/ 279884 h 1249027"/>
                  <a:gd name="connsiteX48" fmla="*/ 565720 w 1580885"/>
                  <a:gd name="connsiteY48" fmla="*/ 210253 h 1249027"/>
                  <a:gd name="connsiteX49" fmla="*/ 586576 w 1580885"/>
                  <a:gd name="connsiteY49" fmla="*/ 213384 h 1249027"/>
                  <a:gd name="connsiteX50" fmla="*/ 590599 w 1580885"/>
                  <a:gd name="connsiteY50" fmla="*/ 211265 h 1249027"/>
                  <a:gd name="connsiteX51" fmla="*/ 572053 w 1580885"/>
                  <a:gd name="connsiteY51" fmla="*/ 204507 h 1249027"/>
                  <a:gd name="connsiteX52" fmla="*/ 491821 w 1580885"/>
                  <a:gd name="connsiteY52" fmla="*/ 183993 h 1249027"/>
                  <a:gd name="connsiteX53" fmla="*/ 455210 w 1580885"/>
                  <a:gd name="connsiteY53" fmla="*/ 178517 h 1249027"/>
                  <a:gd name="connsiteX54" fmla="*/ 450861 w 1580885"/>
                  <a:gd name="connsiteY54" fmla="*/ 178414 h 1249027"/>
                  <a:gd name="connsiteX55" fmla="*/ 416158 w 1580885"/>
                  <a:gd name="connsiteY55" fmla="*/ 167164 h 1249027"/>
                  <a:gd name="connsiteX56" fmla="*/ 378691 w 1580885"/>
                  <a:gd name="connsiteY56" fmla="*/ 44957 h 1249027"/>
                  <a:gd name="connsiteX57" fmla="*/ 395096 w 1580885"/>
                  <a:gd name="connsiteY57" fmla="*/ 23876 h 1249027"/>
                  <a:gd name="connsiteX58" fmla="*/ 467461 w 1580885"/>
                  <a:gd name="connsiteY58" fmla="*/ 652 h 1249027"/>
                  <a:gd name="connsiteX59" fmla="*/ 474924 w 1580885"/>
                  <a:gd name="connsiteY59" fmla="*/ 2281 h 1249027"/>
                  <a:gd name="connsiteX60" fmla="*/ 524325 w 1580885"/>
                  <a:gd name="connsiteY60" fmla="*/ 9671 h 1249027"/>
                  <a:gd name="connsiteX61" fmla="*/ 858349 w 1580885"/>
                  <a:gd name="connsiteY61" fmla="*/ 156148 h 1249027"/>
                  <a:gd name="connsiteX62" fmla="*/ 892671 w 1580885"/>
                  <a:gd name="connsiteY62" fmla="*/ 183594 h 1249027"/>
                  <a:gd name="connsiteX63" fmla="*/ 923381 w 1580885"/>
                  <a:gd name="connsiteY63" fmla="*/ 189280 h 1249027"/>
                  <a:gd name="connsiteX64" fmla="*/ 1048397 w 1580885"/>
                  <a:gd name="connsiteY64" fmla="*/ 228816 h 1249027"/>
                  <a:gd name="connsiteX65" fmla="*/ 1291553 w 1580885"/>
                  <a:gd name="connsiteY65" fmla="*/ 413536 h 1249027"/>
                  <a:gd name="connsiteX66" fmla="*/ 1545604 w 1580885"/>
                  <a:gd name="connsiteY66" fmla="*/ 363404 h 1249027"/>
                  <a:gd name="connsiteX0" fmla="*/ 1580884 w 1580883"/>
                  <a:gd name="connsiteY0" fmla="*/ 786104 h 1249027"/>
                  <a:gd name="connsiteX1" fmla="*/ 1283348 w 1580883"/>
                  <a:gd name="connsiteY1" fmla="*/ 836674 h 1249027"/>
                  <a:gd name="connsiteX2" fmla="*/ 1043542 w 1580883"/>
                  <a:gd name="connsiteY2" fmla="*/ 968099 h 1249027"/>
                  <a:gd name="connsiteX3" fmla="*/ 1040134 w 1580883"/>
                  <a:gd name="connsiteY3" fmla="*/ 969257 h 1249027"/>
                  <a:gd name="connsiteX4" fmla="*/ 1038920 w 1580883"/>
                  <a:gd name="connsiteY4" fmla="*/ 972209 h 1249027"/>
                  <a:gd name="connsiteX5" fmla="*/ 833007 w 1580883"/>
                  <a:gd name="connsiteY5" fmla="*/ 1225162 h 1249027"/>
                  <a:gd name="connsiteX6" fmla="*/ 832381 w 1580883"/>
                  <a:gd name="connsiteY6" fmla="*/ 1224328 h 1249027"/>
                  <a:gd name="connsiteX7" fmla="*/ 822777 w 1580883"/>
                  <a:gd name="connsiteY7" fmla="*/ 1231633 h 1249027"/>
                  <a:gd name="connsiteX8" fmla="*/ 801439 w 1580883"/>
                  <a:gd name="connsiteY8" fmla="*/ 1241935 h 1249027"/>
                  <a:gd name="connsiteX9" fmla="*/ 651490 w 1580883"/>
                  <a:gd name="connsiteY9" fmla="*/ 1172035 h 1249027"/>
                  <a:gd name="connsiteX10" fmla="*/ 681730 w 1580883"/>
                  <a:gd name="connsiteY10" fmla="*/ 1046295 h 1249027"/>
                  <a:gd name="connsiteX11" fmla="*/ 692737 w 1580883"/>
                  <a:gd name="connsiteY11" fmla="*/ 1037923 h 1249027"/>
                  <a:gd name="connsiteX12" fmla="*/ 692523 w 1580883"/>
                  <a:gd name="connsiteY12" fmla="*/ 1037636 h 1249027"/>
                  <a:gd name="connsiteX13" fmla="*/ 853848 w 1580883"/>
                  <a:gd name="connsiteY13" fmla="*/ 798172 h 1249027"/>
                  <a:gd name="connsiteX14" fmla="*/ 858159 w 1580883"/>
                  <a:gd name="connsiteY14" fmla="*/ 777103 h 1249027"/>
                  <a:gd name="connsiteX15" fmla="*/ 829673 w 1580883"/>
                  <a:gd name="connsiteY15" fmla="*/ 771815 h 1249027"/>
                  <a:gd name="connsiteX16" fmla="*/ 373140 w 1580883"/>
                  <a:gd name="connsiteY16" fmla="*/ 965296 h 1249027"/>
                  <a:gd name="connsiteX17" fmla="*/ 352350 w 1580883"/>
                  <a:gd name="connsiteY17" fmla="*/ 996848 h 1249027"/>
                  <a:gd name="connsiteX18" fmla="*/ 349676 w 1580883"/>
                  <a:gd name="connsiteY18" fmla="*/ 1002610 h 1249027"/>
                  <a:gd name="connsiteX19" fmla="*/ 337654 w 1580883"/>
                  <a:gd name="connsiteY19" fmla="*/ 1019110 h 1249027"/>
                  <a:gd name="connsiteX20" fmla="*/ 197584 w 1580883"/>
                  <a:gd name="connsiteY20" fmla="*/ 1029423 h 1249027"/>
                  <a:gd name="connsiteX21" fmla="*/ 179516 w 1580883"/>
                  <a:gd name="connsiteY21" fmla="*/ 905603 h 1249027"/>
                  <a:gd name="connsiteX22" fmla="*/ 183781 w 1580883"/>
                  <a:gd name="connsiteY22" fmla="*/ 899748 h 1249027"/>
                  <a:gd name="connsiteX23" fmla="*/ 183699 w 1580883"/>
                  <a:gd name="connsiteY23" fmla="*/ 899699 h 1249027"/>
                  <a:gd name="connsiteX24" fmla="*/ 215544 w 1580883"/>
                  <a:gd name="connsiteY24" fmla="*/ 851369 h 1249027"/>
                  <a:gd name="connsiteX25" fmla="*/ 250912 w 1580883"/>
                  <a:gd name="connsiteY25" fmla="*/ 806526 h 1249027"/>
                  <a:gd name="connsiteX26" fmla="*/ 483530 w 1580883"/>
                  <a:gd name="connsiteY26" fmla="*/ 632443 h 1249027"/>
                  <a:gd name="connsiteX27" fmla="*/ 520254 w 1580883"/>
                  <a:gd name="connsiteY27" fmla="*/ 618142 h 1249027"/>
                  <a:gd name="connsiteX28" fmla="*/ 479910 w 1580883"/>
                  <a:gd name="connsiteY28" fmla="*/ 625021 h 1249027"/>
                  <a:gd name="connsiteX29" fmla="*/ 187389 w 1580883"/>
                  <a:gd name="connsiteY29" fmla="*/ 781950 h 1249027"/>
                  <a:gd name="connsiteX30" fmla="*/ 186825 w 1580883"/>
                  <a:gd name="connsiteY30" fmla="*/ 781376 h 1249027"/>
                  <a:gd name="connsiteX31" fmla="*/ 176216 w 1580883"/>
                  <a:gd name="connsiteY31" fmla="*/ 792896 h 1249027"/>
                  <a:gd name="connsiteX32" fmla="*/ 41106 w 1580883"/>
                  <a:gd name="connsiteY32" fmla="*/ 800075 h 1249027"/>
                  <a:gd name="connsiteX33" fmla="*/ 22668 w 1580883"/>
                  <a:gd name="connsiteY33" fmla="*/ 649291 h 1249027"/>
                  <a:gd name="connsiteX34" fmla="*/ 37645 w 1580883"/>
                  <a:gd name="connsiteY34" fmla="*/ 633028 h 1249027"/>
                  <a:gd name="connsiteX35" fmla="*/ 41717 w 1580883"/>
                  <a:gd name="connsiteY35" fmla="*/ 630046 h 1249027"/>
                  <a:gd name="connsiteX36" fmla="*/ 89516 w 1580883"/>
                  <a:gd name="connsiteY36" fmla="*/ 586865 h 1249027"/>
                  <a:gd name="connsiteX37" fmla="*/ 501285 w 1580883"/>
                  <a:gd name="connsiteY37" fmla="*/ 408039 h 1249027"/>
                  <a:gd name="connsiteX38" fmla="*/ 529045 w 1580883"/>
                  <a:gd name="connsiteY38" fmla="*/ 405808 h 1249027"/>
                  <a:gd name="connsiteX39" fmla="*/ 509439 w 1580883"/>
                  <a:gd name="connsiteY39" fmla="*/ 404129 h 1249027"/>
                  <a:gd name="connsiteX40" fmla="*/ 227499 w 1580883"/>
                  <a:gd name="connsiteY40" fmla="*/ 459332 h 1249027"/>
                  <a:gd name="connsiteX41" fmla="*/ 187316 w 1580883"/>
                  <a:gd name="connsiteY41" fmla="*/ 480101 h 1249027"/>
                  <a:gd name="connsiteX42" fmla="*/ 178969 w 1580883"/>
                  <a:gd name="connsiteY42" fmla="*/ 485964 h 1249027"/>
                  <a:gd name="connsiteX43" fmla="*/ 69629 w 1580883"/>
                  <a:gd name="connsiteY43" fmla="*/ 477401 h 1249027"/>
                  <a:gd name="connsiteX44" fmla="*/ 47943 w 1580883"/>
                  <a:gd name="connsiteY44" fmla="*/ 339762 h 1249027"/>
                  <a:gd name="connsiteX45" fmla="*/ 76932 w 1580883"/>
                  <a:gd name="connsiteY45" fmla="*/ 314469 h 1249027"/>
                  <a:gd name="connsiteX46" fmla="*/ 81849 w 1580883"/>
                  <a:gd name="connsiteY46" fmla="*/ 312325 h 1249027"/>
                  <a:gd name="connsiteX47" fmla="*/ 144617 w 1580883"/>
                  <a:gd name="connsiteY47" fmla="*/ 279884 h 1249027"/>
                  <a:gd name="connsiteX48" fmla="*/ 565720 w 1580883"/>
                  <a:gd name="connsiteY48" fmla="*/ 210253 h 1249027"/>
                  <a:gd name="connsiteX49" fmla="*/ 586576 w 1580883"/>
                  <a:gd name="connsiteY49" fmla="*/ 213384 h 1249027"/>
                  <a:gd name="connsiteX50" fmla="*/ 590599 w 1580883"/>
                  <a:gd name="connsiteY50" fmla="*/ 211265 h 1249027"/>
                  <a:gd name="connsiteX51" fmla="*/ 572053 w 1580883"/>
                  <a:gd name="connsiteY51" fmla="*/ 204507 h 1249027"/>
                  <a:gd name="connsiteX52" fmla="*/ 491821 w 1580883"/>
                  <a:gd name="connsiteY52" fmla="*/ 183993 h 1249027"/>
                  <a:gd name="connsiteX53" fmla="*/ 455210 w 1580883"/>
                  <a:gd name="connsiteY53" fmla="*/ 178517 h 1249027"/>
                  <a:gd name="connsiteX54" fmla="*/ 450861 w 1580883"/>
                  <a:gd name="connsiteY54" fmla="*/ 178414 h 1249027"/>
                  <a:gd name="connsiteX55" fmla="*/ 416158 w 1580883"/>
                  <a:gd name="connsiteY55" fmla="*/ 167164 h 1249027"/>
                  <a:gd name="connsiteX56" fmla="*/ 378691 w 1580883"/>
                  <a:gd name="connsiteY56" fmla="*/ 44957 h 1249027"/>
                  <a:gd name="connsiteX57" fmla="*/ 395096 w 1580883"/>
                  <a:gd name="connsiteY57" fmla="*/ 23876 h 1249027"/>
                  <a:gd name="connsiteX58" fmla="*/ 467461 w 1580883"/>
                  <a:gd name="connsiteY58" fmla="*/ 652 h 1249027"/>
                  <a:gd name="connsiteX59" fmla="*/ 474924 w 1580883"/>
                  <a:gd name="connsiteY59" fmla="*/ 2281 h 1249027"/>
                  <a:gd name="connsiteX60" fmla="*/ 524325 w 1580883"/>
                  <a:gd name="connsiteY60" fmla="*/ 9671 h 1249027"/>
                  <a:gd name="connsiteX61" fmla="*/ 858349 w 1580883"/>
                  <a:gd name="connsiteY61" fmla="*/ 156148 h 1249027"/>
                  <a:gd name="connsiteX62" fmla="*/ 892671 w 1580883"/>
                  <a:gd name="connsiteY62" fmla="*/ 183594 h 1249027"/>
                  <a:gd name="connsiteX63" fmla="*/ 923381 w 1580883"/>
                  <a:gd name="connsiteY63" fmla="*/ 189280 h 1249027"/>
                  <a:gd name="connsiteX64" fmla="*/ 1048397 w 1580883"/>
                  <a:gd name="connsiteY64" fmla="*/ 228816 h 1249027"/>
                  <a:gd name="connsiteX65" fmla="*/ 1291553 w 1580883"/>
                  <a:gd name="connsiteY65" fmla="*/ 413536 h 1249027"/>
                  <a:gd name="connsiteX66" fmla="*/ 1545604 w 1580883"/>
                  <a:gd name="connsiteY66" fmla="*/ 363404 h 1249027"/>
                  <a:gd name="connsiteX0" fmla="*/ 1623086 w 1623086"/>
                  <a:gd name="connsiteY0" fmla="*/ 886969 h 1249027"/>
                  <a:gd name="connsiteX1" fmla="*/ 1283348 w 1623086"/>
                  <a:gd name="connsiteY1" fmla="*/ 836674 h 1249027"/>
                  <a:gd name="connsiteX2" fmla="*/ 1043542 w 1623086"/>
                  <a:gd name="connsiteY2" fmla="*/ 968099 h 1249027"/>
                  <a:gd name="connsiteX3" fmla="*/ 1040134 w 1623086"/>
                  <a:gd name="connsiteY3" fmla="*/ 969257 h 1249027"/>
                  <a:gd name="connsiteX4" fmla="*/ 1038920 w 1623086"/>
                  <a:gd name="connsiteY4" fmla="*/ 972209 h 1249027"/>
                  <a:gd name="connsiteX5" fmla="*/ 833007 w 1623086"/>
                  <a:gd name="connsiteY5" fmla="*/ 1225162 h 1249027"/>
                  <a:gd name="connsiteX6" fmla="*/ 832381 w 1623086"/>
                  <a:gd name="connsiteY6" fmla="*/ 1224328 h 1249027"/>
                  <a:gd name="connsiteX7" fmla="*/ 822777 w 1623086"/>
                  <a:gd name="connsiteY7" fmla="*/ 1231633 h 1249027"/>
                  <a:gd name="connsiteX8" fmla="*/ 801439 w 1623086"/>
                  <a:gd name="connsiteY8" fmla="*/ 1241935 h 1249027"/>
                  <a:gd name="connsiteX9" fmla="*/ 651490 w 1623086"/>
                  <a:gd name="connsiteY9" fmla="*/ 1172035 h 1249027"/>
                  <a:gd name="connsiteX10" fmla="*/ 681730 w 1623086"/>
                  <a:gd name="connsiteY10" fmla="*/ 1046295 h 1249027"/>
                  <a:gd name="connsiteX11" fmla="*/ 692737 w 1623086"/>
                  <a:gd name="connsiteY11" fmla="*/ 1037923 h 1249027"/>
                  <a:gd name="connsiteX12" fmla="*/ 692523 w 1623086"/>
                  <a:gd name="connsiteY12" fmla="*/ 1037636 h 1249027"/>
                  <a:gd name="connsiteX13" fmla="*/ 853848 w 1623086"/>
                  <a:gd name="connsiteY13" fmla="*/ 798172 h 1249027"/>
                  <a:gd name="connsiteX14" fmla="*/ 858159 w 1623086"/>
                  <a:gd name="connsiteY14" fmla="*/ 777103 h 1249027"/>
                  <a:gd name="connsiteX15" fmla="*/ 829673 w 1623086"/>
                  <a:gd name="connsiteY15" fmla="*/ 771815 h 1249027"/>
                  <a:gd name="connsiteX16" fmla="*/ 373140 w 1623086"/>
                  <a:gd name="connsiteY16" fmla="*/ 965296 h 1249027"/>
                  <a:gd name="connsiteX17" fmla="*/ 352350 w 1623086"/>
                  <a:gd name="connsiteY17" fmla="*/ 996848 h 1249027"/>
                  <a:gd name="connsiteX18" fmla="*/ 349676 w 1623086"/>
                  <a:gd name="connsiteY18" fmla="*/ 1002610 h 1249027"/>
                  <a:gd name="connsiteX19" fmla="*/ 337654 w 1623086"/>
                  <a:gd name="connsiteY19" fmla="*/ 1019110 h 1249027"/>
                  <a:gd name="connsiteX20" fmla="*/ 197584 w 1623086"/>
                  <a:gd name="connsiteY20" fmla="*/ 1029423 h 1249027"/>
                  <a:gd name="connsiteX21" fmla="*/ 179516 w 1623086"/>
                  <a:gd name="connsiteY21" fmla="*/ 905603 h 1249027"/>
                  <a:gd name="connsiteX22" fmla="*/ 183781 w 1623086"/>
                  <a:gd name="connsiteY22" fmla="*/ 899748 h 1249027"/>
                  <a:gd name="connsiteX23" fmla="*/ 183699 w 1623086"/>
                  <a:gd name="connsiteY23" fmla="*/ 899699 h 1249027"/>
                  <a:gd name="connsiteX24" fmla="*/ 215544 w 1623086"/>
                  <a:gd name="connsiteY24" fmla="*/ 851369 h 1249027"/>
                  <a:gd name="connsiteX25" fmla="*/ 250912 w 1623086"/>
                  <a:gd name="connsiteY25" fmla="*/ 806526 h 1249027"/>
                  <a:gd name="connsiteX26" fmla="*/ 483530 w 1623086"/>
                  <a:gd name="connsiteY26" fmla="*/ 632443 h 1249027"/>
                  <a:gd name="connsiteX27" fmla="*/ 520254 w 1623086"/>
                  <a:gd name="connsiteY27" fmla="*/ 618142 h 1249027"/>
                  <a:gd name="connsiteX28" fmla="*/ 479910 w 1623086"/>
                  <a:gd name="connsiteY28" fmla="*/ 625021 h 1249027"/>
                  <a:gd name="connsiteX29" fmla="*/ 187389 w 1623086"/>
                  <a:gd name="connsiteY29" fmla="*/ 781950 h 1249027"/>
                  <a:gd name="connsiteX30" fmla="*/ 186825 w 1623086"/>
                  <a:gd name="connsiteY30" fmla="*/ 781376 h 1249027"/>
                  <a:gd name="connsiteX31" fmla="*/ 176216 w 1623086"/>
                  <a:gd name="connsiteY31" fmla="*/ 792896 h 1249027"/>
                  <a:gd name="connsiteX32" fmla="*/ 41106 w 1623086"/>
                  <a:gd name="connsiteY32" fmla="*/ 800075 h 1249027"/>
                  <a:gd name="connsiteX33" fmla="*/ 22668 w 1623086"/>
                  <a:gd name="connsiteY33" fmla="*/ 649291 h 1249027"/>
                  <a:gd name="connsiteX34" fmla="*/ 37645 w 1623086"/>
                  <a:gd name="connsiteY34" fmla="*/ 633028 h 1249027"/>
                  <a:gd name="connsiteX35" fmla="*/ 41717 w 1623086"/>
                  <a:gd name="connsiteY35" fmla="*/ 630046 h 1249027"/>
                  <a:gd name="connsiteX36" fmla="*/ 89516 w 1623086"/>
                  <a:gd name="connsiteY36" fmla="*/ 586865 h 1249027"/>
                  <a:gd name="connsiteX37" fmla="*/ 501285 w 1623086"/>
                  <a:gd name="connsiteY37" fmla="*/ 408039 h 1249027"/>
                  <a:gd name="connsiteX38" fmla="*/ 529045 w 1623086"/>
                  <a:gd name="connsiteY38" fmla="*/ 405808 h 1249027"/>
                  <a:gd name="connsiteX39" fmla="*/ 509439 w 1623086"/>
                  <a:gd name="connsiteY39" fmla="*/ 404129 h 1249027"/>
                  <a:gd name="connsiteX40" fmla="*/ 227499 w 1623086"/>
                  <a:gd name="connsiteY40" fmla="*/ 459332 h 1249027"/>
                  <a:gd name="connsiteX41" fmla="*/ 187316 w 1623086"/>
                  <a:gd name="connsiteY41" fmla="*/ 480101 h 1249027"/>
                  <a:gd name="connsiteX42" fmla="*/ 178969 w 1623086"/>
                  <a:gd name="connsiteY42" fmla="*/ 485964 h 1249027"/>
                  <a:gd name="connsiteX43" fmla="*/ 69629 w 1623086"/>
                  <a:gd name="connsiteY43" fmla="*/ 477401 h 1249027"/>
                  <a:gd name="connsiteX44" fmla="*/ 47943 w 1623086"/>
                  <a:gd name="connsiteY44" fmla="*/ 339762 h 1249027"/>
                  <a:gd name="connsiteX45" fmla="*/ 76932 w 1623086"/>
                  <a:gd name="connsiteY45" fmla="*/ 314469 h 1249027"/>
                  <a:gd name="connsiteX46" fmla="*/ 81849 w 1623086"/>
                  <a:gd name="connsiteY46" fmla="*/ 312325 h 1249027"/>
                  <a:gd name="connsiteX47" fmla="*/ 144617 w 1623086"/>
                  <a:gd name="connsiteY47" fmla="*/ 279884 h 1249027"/>
                  <a:gd name="connsiteX48" fmla="*/ 565720 w 1623086"/>
                  <a:gd name="connsiteY48" fmla="*/ 210253 h 1249027"/>
                  <a:gd name="connsiteX49" fmla="*/ 586576 w 1623086"/>
                  <a:gd name="connsiteY49" fmla="*/ 213384 h 1249027"/>
                  <a:gd name="connsiteX50" fmla="*/ 590599 w 1623086"/>
                  <a:gd name="connsiteY50" fmla="*/ 211265 h 1249027"/>
                  <a:gd name="connsiteX51" fmla="*/ 572053 w 1623086"/>
                  <a:gd name="connsiteY51" fmla="*/ 204507 h 1249027"/>
                  <a:gd name="connsiteX52" fmla="*/ 491821 w 1623086"/>
                  <a:gd name="connsiteY52" fmla="*/ 183993 h 1249027"/>
                  <a:gd name="connsiteX53" fmla="*/ 455210 w 1623086"/>
                  <a:gd name="connsiteY53" fmla="*/ 178517 h 1249027"/>
                  <a:gd name="connsiteX54" fmla="*/ 450861 w 1623086"/>
                  <a:gd name="connsiteY54" fmla="*/ 178414 h 1249027"/>
                  <a:gd name="connsiteX55" fmla="*/ 416158 w 1623086"/>
                  <a:gd name="connsiteY55" fmla="*/ 167164 h 1249027"/>
                  <a:gd name="connsiteX56" fmla="*/ 378691 w 1623086"/>
                  <a:gd name="connsiteY56" fmla="*/ 44957 h 1249027"/>
                  <a:gd name="connsiteX57" fmla="*/ 395096 w 1623086"/>
                  <a:gd name="connsiteY57" fmla="*/ 23876 h 1249027"/>
                  <a:gd name="connsiteX58" fmla="*/ 467461 w 1623086"/>
                  <a:gd name="connsiteY58" fmla="*/ 652 h 1249027"/>
                  <a:gd name="connsiteX59" fmla="*/ 474924 w 1623086"/>
                  <a:gd name="connsiteY59" fmla="*/ 2281 h 1249027"/>
                  <a:gd name="connsiteX60" fmla="*/ 524325 w 1623086"/>
                  <a:gd name="connsiteY60" fmla="*/ 9671 h 1249027"/>
                  <a:gd name="connsiteX61" fmla="*/ 858349 w 1623086"/>
                  <a:gd name="connsiteY61" fmla="*/ 156148 h 1249027"/>
                  <a:gd name="connsiteX62" fmla="*/ 892671 w 1623086"/>
                  <a:gd name="connsiteY62" fmla="*/ 183594 h 1249027"/>
                  <a:gd name="connsiteX63" fmla="*/ 923381 w 1623086"/>
                  <a:gd name="connsiteY63" fmla="*/ 189280 h 1249027"/>
                  <a:gd name="connsiteX64" fmla="*/ 1048397 w 1623086"/>
                  <a:gd name="connsiteY64" fmla="*/ 228816 h 1249027"/>
                  <a:gd name="connsiteX65" fmla="*/ 1291553 w 1623086"/>
                  <a:gd name="connsiteY65" fmla="*/ 413536 h 1249027"/>
                  <a:gd name="connsiteX66" fmla="*/ 1545604 w 1623086"/>
                  <a:gd name="connsiteY66" fmla="*/ 363404 h 1249027"/>
                  <a:gd name="connsiteX0" fmla="*/ 1623086 w 1623086"/>
                  <a:gd name="connsiteY0" fmla="*/ 886969 h 1249027"/>
                  <a:gd name="connsiteX1" fmla="*/ 1283348 w 1623086"/>
                  <a:gd name="connsiteY1" fmla="*/ 836674 h 1249027"/>
                  <a:gd name="connsiteX2" fmla="*/ 1043542 w 1623086"/>
                  <a:gd name="connsiteY2" fmla="*/ 968099 h 1249027"/>
                  <a:gd name="connsiteX3" fmla="*/ 1040134 w 1623086"/>
                  <a:gd name="connsiteY3" fmla="*/ 969257 h 1249027"/>
                  <a:gd name="connsiteX4" fmla="*/ 1038920 w 1623086"/>
                  <a:gd name="connsiteY4" fmla="*/ 972209 h 1249027"/>
                  <a:gd name="connsiteX5" fmla="*/ 833007 w 1623086"/>
                  <a:gd name="connsiteY5" fmla="*/ 1225162 h 1249027"/>
                  <a:gd name="connsiteX6" fmla="*/ 832381 w 1623086"/>
                  <a:gd name="connsiteY6" fmla="*/ 1224328 h 1249027"/>
                  <a:gd name="connsiteX7" fmla="*/ 822777 w 1623086"/>
                  <a:gd name="connsiteY7" fmla="*/ 1231633 h 1249027"/>
                  <a:gd name="connsiteX8" fmla="*/ 801439 w 1623086"/>
                  <a:gd name="connsiteY8" fmla="*/ 1241935 h 1249027"/>
                  <a:gd name="connsiteX9" fmla="*/ 651490 w 1623086"/>
                  <a:gd name="connsiteY9" fmla="*/ 1172035 h 1249027"/>
                  <a:gd name="connsiteX10" fmla="*/ 681730 w 1623086"/>
                  <a:gd name="connsiteY10" fmla="*/ 1046295 h 1249027"/>
                  <a:gd name="connsiteX11" fmla="*/ 692737 w 1623086"/>
                  <a:gd name="connsiteY11" fmla="*/ 1037923 h 1249027"/>
                  <a:gd name="connsiteX12" fmla="*/ 692523 w 1623086"/>
                  <a:gd name="connsiteY12" fmla="*/ 1037636 h 1249027"/>
                  <a:gd name="connsiteX13" fmla="*/ 853848 w 1623086"/>
                  <a:gd name="connsiteY13" fmla="*/ 798172 h 1249027"/>
                  <a:gd name="connsiteX14" fmla="*/ 858159 w 1623086"/>
                  <a:gd name="connsiteY14" fmla="*/ 777103 h 1249027"/>
                  <a:gd name="connsiteX15" fmla="*/ 829673 w 1623086"/>
                  <a:gd name="connsiteY15" fmla="*/ 771815 h 1249027"/>
                  <a:gd name="connsiteX16" fmla="*/ 373140 w 1623086"/>
                  <a:gd name="connsiteY16" fmla="*/ 965296 h 1249027"/>
                  <a:gd name="connsiteX17" fmla="*/ 352350 w 1623086"/>
                  <a:gd name="connsiteY17" fmla="*/ 996848 h 1249027"/>
                  <a:gd name="connsiteX18" fmla="*/ 349676 w 1623086"/>
                  <a:gd name="connsiteY18" fmla="*/ 1002610 h 1249027"/>
                  <a:gd name="connsiteX19" fmla="*/ 337654 w 1623086"/>
                  <a:gd name="connsiteY19" fmla="*/ 1019110 h 1249027"/>
                  <a:gd name="connsiteX20" fmla="*/ 197584 w 1623086"/>
                  <a:gd name="connsiteY20" fmla="*/ 1029423 h 1249027"/>
                  <a:gd name="connsiteX21" fmla="*/ 179516 w 1623086"/>
                  <a:gd name="connsiteY21" fmla="*/ 905603 h 1249027"/>
                  <a:gd name="connsiteX22" fmla="*/ 183781 w 1623086"/>
                  <a:gd name="connsiteY22" fmla="*/ 899748 h 1249027"/>
                  <a:gd name="connsiteX23" fmla="*/ 183699 w 1623086"/>
                  <a:gd name="connsiteY23" fmla="*/ 899699 h 1249027"/>
                  <a:gd name="connsiteX24" fmla="*/ 215544 w 1623086"/>
                  <a:gd name="connsiteY24" fmla="*/ 851369 h 1249027"/>
                  <a:gd name="connsiteX25" fmla="*/ 250912 w 1623086"/>
                  <a:gd name="connsiteY25" fmla="*/ 806526 h 1249027"/>
                  <a:gd name="connsiteX26" fmla="*/ 483530 w 1623086"/>
                  <a:gd name="connsiteY26" fmla="*/ 632443 h 1249027"/>
                  <a:gd name="connsiteX27" fmla="*/ 520254 w 1623086"/>
                  <a:gd name="connsiteY27" fmla="*/ 618142 h 1249027"/>
                  <a:gd name="connsiteX28" fmla="*/ 479910 w 1623086"/>
                  <a:gd name="connsiteY28" fmla="*/ 625021 h 1249027"/>
                  <a:gd name="connsiteX29" fmla="*/ 187389 w 1623086"/>
                  <a:gd name="connsiteY29" fmla="*/ 781950 h 1249027"/>
                  <a:gd name="connsiteX30" fmla="*/ 186825 w 1623086"/>
                  <a:gd name="connsiteY30" fmla="*/ 781376 h 1249027"/>
                  <a:gd name="connsiteX31" fmla="*/ 176216 w 1623086"/>
                  <a:gd name="connsiteY31" fmla="*/ 792896 h 1249027"/>
                  <a:gd name="connsiteX32" fmla="*/ 41106 w 1623086"/>
                  <a:gd name="connsiteY32" fmla="*/ 800075 h 1249027"/>
                  <a:gd name="connsiteX33" fmla="*/ 22668 w 1623086"/>
                  <a:gd name="connsiteY33" fmla="*/ 649291 h 1249027"/>
                  <a:gd name="connsiteX34" fmla="*/ 37645 w 1623086"/>
                  <a:gd name="connsiteY34" fmla="*/ 633028 h 1249027"/>
                  <a:gd name="connsiteX35" fmla="*/ 41717 w 1623086"/>
                  <a:gd name="connsiteY35" fmla="*/ 630046 h 1249027"/>
                  <a:gd name="connsiteX36" fmla="*/ 89516 w 1623086"/>
                  <a:gd name="connsiteY36" fmla="*/ 586865 h 1249027"/>
                  <a:gd name="connsiteX37" fmla="*/ 501285 w 1623086"/>
                  <a:gd name="connsiteY37" fmla="*/ 408039 h 1249027"/>
                  <a:gd name="connsiteX38" fmla="*/ 529045 w 1623086"/>
                  <a:gd name="connsiteY38" fmla="*/ 405808 h 1249027"/>
                  <a:gd name="connsiteX39" fmla="*/ 509439 w 1623086"/>
                  <a:gd name="connsiteY39" fmla="*/ 404129 h 1249027"/>
                  <a:gd name="connsiteX40" fmla="*/ 227499 w 1623086"/>
                  <a:gd name="connsiteY40" fmla="*/ 459332 h 1249027"/>
                  <a:gd name="connsiteX41" fmla="*/ 187316 w 1623086"/>
                  <a:gd name="connsiteY41" fmla="*/ 480101 h 1249027"/>
                  <a:gd name="connsiteX42" fmla="*/ 178969 w 1623086"/>
                  <a:gd name="connsiteY42" fmla="*/ 485964 h 1249027"/>
                  <a:gd name="connsiteX43" fmla="*/ 69629 w 1623086"/>
                  <a:gd name="connsiteY43" fmla="*/ 477401 h 1249027"/>
                  <a:gd name="connsiteX44" fmla="*/ 47943 w 1623086"/>
                  <a:gd name="connsiteY44" fmla="*/ 339762 h 1249027"/>
                  <a:gd name="connsiteX45" fmla="*/ 76932 w 1623086"/>
                  <a:gd name="connsiteY45" fmla="*/ 314469 h 1249027"/>
                  <a:gd name="connsiteX46" fmla="*/ 81849 w 1623086"/>
                  <a:gd name="connsiteY46" fmla="*/ 312325 h 1249027"/>
                  <a:gd name="connsiteX47" fmla="*/ 144617 w 1623086"/>
                  <a:gd name="connsiteY47" fmla="*/ 279884 h 1249027"/>
                  <a:gd name="connsiteX48" fmla="*/ 565720 w 1623086"/>
                  <a:gd name="connsiteY48" fmla="*/ 210253 h 1249027"/>
                  <a:gd name="connsiteX49" fmla="*/ 586576 w 1623086"/>
                  <a:gd name="connsiteY49" fmla="*/ 213384 h 1249027"/>
                  <a:gd name="connsiteX50" fmla="*/ 590599 w 1623086"/>
                  <a:gd name="connsiteY50" fmla="*/ 211265 h 1249027"/>
                  <a:gd name="connsiteX51" fmla="*/ 572053 w 1623086"/>
                  <a:gd name="connsiteY51" fmla="*/ 204507 h 1249027"/>
                  <a:gd name="connsiteX52" fmla="*/ 491821 w 1623086"/>
                  <a:gd name="connsiteY52" fmla="*/ 183993 h 1249027"/>
                  <a:gd name="connsiteX53" fmla="*/ 455210 w 1623086"/>
                  <a:gd name="connsiteY53" fmla="*/ 178517 h 1249027"/>
                  <a:gd name="connsiteX54" fmla="*/ 450861 w 1623086"/>
                  <a:gd name="connsiteY54" fmla="*/ 178414 h 1249027"/>
                  <a:gd name="connsiteX55" fmla="*/ 416158 w 1623086"/>
                  <a:gd name="connsiteY55" fmla="*/ 167164 h 1249027"/>
                  <a:gd name="connsiteX56" fmla="*/ 378691 w 1623086"/>
                  <a:gd name="connsiteY56" fmla="*/ 44957 h 1249027"/>
                  <a:gd name="connsiteX57" fmla="*/ 395096 w 1623086"/>
                  <a:gd name="connsiteY57" fmla="*/ 23876 h 1249027"/>
                  <a:gd name="connsiteX58" fmla="*/ 467461 w 1623086"/>
                  <a:gd name="connsiteY58" fmla="*/ 652 h 1249027"/>
                  <a:gd name="connsiteX59" fmla="*/ 474924 w 1623086"/>
                  <a:gd name="connsiteY59" fmla="*/ 2281 h 1249027"/>
                  <a:gd name="connsiteX60" fmla="*/ 524325 w 1623086"/>
                  <a:gd name="connsiteY60" fmla="*/ 9671 h 1249027"/>
                  <a:gd name="connsiteX61" fmla="*/ 858349 w 1623086"/>
                  <a:gd name="connsiteY61" fmla="*/ 156148 h 1249027"/>
                  <a:gd name="connsiteX62" fmla="*/ 892671 w 1623086"/>
                  <a:gd name="connsiteY62" fmla="*/ 183594 h 1249027"/>
                  <a:gd name="connsiteX63" fmla="*/ 923381 w 1623086"/>
                  <a:gd name="connsiteY63" fmla="*/ 189280 h 1249027"/>
                  <a:gd name="connsiteX64" fmla="*/ 1048397 w 1623086"/>
                  <a:gd name="connsiteY64" fmla="*/ 228816 h 1249027"/>
                  <a:gd name="connsiteX65" fmla="*/ 1291553 w 1623086"/>
                  <a:gd name="connsiteY65" fmla="*/ 413536 h 1249027"/>
                  <a:gd name="connsiteX66" fmla="*/ 1545604 w 1623086"/>
                  <a:gd name="connsiteY66" fmla="*/ 363404 h 1249027"/>
                  <a:gd name="connsiteX0" fmla="*/ 1623086 w 1623086"/>
                  <a:gd name="connsiteY0" fmla="*/ 886969 h 1249027"/>
                  <a:gd name="connsiteX1" fmla="*/ 1283348 w 1623086"/>
                  <a:gd name="connsiteY1" fmla="*/ 836674 h 1249027"/>
                  <a:gd name="connsiteX2" fmla="*/ 1043542 w 1623086"/>
                  <a:gd name="connsiteY2" fmla="*/ 968099 h 1249027"/>
                  <a:gd name="connsiteX3" fmla="*/ 1040134 w 1623086"/>
                  <a:gd name="connsiteY3" fmla="*/ 969257 h 1249027"/>
                  <a:gd name="connsiteX4" fmla="*/ 1038920 w 1623086"/>
                  <a:gd name="connsiteY4" fmla="*/ 972209 h 1249027"/>
                  <a:gd name="connsiteX5" fmla="*/ 833007 w 1623086"/>
                  <a:gd name="connsiteY5" fmla="*/ 1225162 h 1249027"/>
                  <a:gd name="connsiteX6" fmla="*/ 832381 w 1623086"/>
                  <a:gd name="connsiteY6" fmla="*/ 1224328 h 1249027"/>
                  <a:gd name="connsiteX7" fmla="*/ 822777 w 1623086"/>
                  <a:gd name="connsiteY7" fmla="*/ 1231633 h 1249027"/>
                  <a:gd name="connsiteX8" fmla="*/ 801439 w 1623086"/>
                  <a:gd name="connsiteY8" fmla="*/ 1241935 h 1249027"/>
                  <a:gd name="connsiteX9" fmla="*/ 651490 w 1623086"/>
                  <a:gd name="connsiteY9" fmla="*/ 1172035 h 1249027"/>
                  <a:gd name="connsiteX10" fmla="*/ 681730 w 1623086"/>
                  <a:gd name="connsiteY10" fmla="*/ 1046295 h 1249027"/>
                  <a:gd name="connsiteX11" fmla="*/ 692737 w 1623086"/>
                  <a:gd name="connsiteY11" fmla="*/ 1037923 h 1249027"/>
                  <a:gd name="connsiteX12" fmla="*/ 692523 w 1623086"/>
                  <a:gd name="connsiteY12" fmla="*/ 1037636 h 1249027"/>
                  <a:gd name="connsiteX13" fmla="*/ 853848 w 1623086"/>
                  <a:gd name="connsiteY13" fmla="*/ 798172 h 1249027"/>
                  <a:gd name="connsiteX14" fmla="*/ 858159 w 1623086"/>
                  <a:gd name="connsiteY14" fmla="*/ 777103 h 1249027"/>
                  <a:gd name="connsiteX15" fmla="*/ 829673 w 1623086"/>
                  <a:gd name="connsiteY15" fmla="*/ 771815 h 1249027"/>
                  <a:gd name="connsiteX16" fmla="*/ 373140 w 1623086"/>
                  <a:gd name="connsiteY16" fmla="*/ 965296 h 1249027"/>
                  <a:gd name="connsiteX17" fmla="*/ 352350 w 1623086"/>
                  <a:gd name="connsiteY17" fmla="*/ 996848 h 1249027"/>
                  <a:gd name="connsiteX18" fmla="*/ 349676 w 1623086"/>
                  <a:gd name="connsiteY18" fmla="*/ 1002610 h 1249027"/>
                  <a:gd name="connsiteX19" fmla="*/ 337654 w 1623086"/>
                  <a:gd name="connsiteY19" fmla="*/ 1019110 h 1249027"/>
                  <a:gd name="connsiteX20" fmla="*/ 197584 w 1623086"/>
                  <a:gd name="connsiteY20" fmla="*/ 1029423 h 1249027"/>
                  <a:gd name="connsiteX21" fmla="*/ 179516 w 1623086"/>
                  <a:gd name="connsiteY21" fmla="*/ 905603 h 1249027"/>
                  <a:gd name="connsiteX22" fmla="*/ 183781 w 1623086"/>
                  <a:gd name="connsiteY22" fmla="*/ 899748 h 1249027"/>
                  <a:gd name="connsiteX23" fmla="*/ 183699 w 1623086"/>
                  <a:gd name="connsiteY23" fmla="*/ 899699 h 1249027"/>
                  <a:gd name="connsiteX24" fmla="*/ 215544 w 1623086"/>
                  <a:gd name="connsiteY24" fmla="*/ 851369 h 1249027"/>
                  <a:gd name="connsiteX25" fmla="*/ 250912 w 1623086"/>
                  <a:gd name="connsiteY25" fmla="*/ 806526 h 1249027"/>
                  <a:gd name="connsiteX26" fmla="*/ 483530 w 1623086"/>
                  <a:gd name="connsiteY26" fmla="*/ 632443 h 1249027"/>
                  <a:gd name="connsiteX27" fmla="*/ 520254 w 1623086"/>
                  <a:gd name="connsiteY27" fmla="*/ 618142 h 1249027"/>
                  <a:gd name="connsiteX28" fmla="*/ 479910 w 1623086"/>
                  <a:gd name="connsiteY28" fmla="*/ 625021 h 1249027"/>
                  <a:gd name="connsiteX29" fmla="*/ 187389 w 1623086"/>
                  <a:gd name="connsiteY29" fmla="*/ 781950 h 1249027"/>
                  <a:gd name="connsiteX30" fmla="*/ 186825 w 1623086"/>
                  <a:gd name="connsiteY30" fmla="*/ 781376 h 1249027"/>
                  <a:gd name="connsiteX31" fmla="*/ 176216 w 1623086"/>
                  <a:gd name="connsiteY31" fmla="*/ 792896 h 1249027"/>
                  <a:gd name="connsiteX32" fmla="*/ 41106 w 1623086"/>
                  <a:gd name="connsiteY32" fmla="*/ 800075 h 1249027"/>
                  <a:gd name="connsiteX33" fmla="*/ 22668 w 1623086"/>
                  <a:gd name="connsiteY33" fmla="*/ 649291 h 1249027"/>
                  <a:gd name="connsiteX34" fmla="*/ 37645 w 1623086"/>
                  <a:gd name="connsiteY34" fmla="*/ 633028 h 1249027"/>
                  <a:gd name="connsiteX35" fmla="*/ 41717 w 1623086"/>
                  <a:gd name="connsiteY35" fmla="*/ 630046 h 1249027"/>
                  <a:gd name="connsiteX36" fmla="*/ 89516 w 1623086"/>
                  <a:gd name="connsiteY36" fmla="*/ 586865 h 1249027"/>
                  <a:gd name="connsiteX37" fmla="*/ 501285 w 1623086"/>
                  <a:gd name="connsiteY37" fmla="*/ 408039 h 1249027"/>
                  <a:gd name="connsiteX38" fmla="*/ 529045 w 1623086"/>
                  <a:gd name="connsiteY38" fmla="*/ 405808 h 1249027"/>
                  <a:gd name="connsiteX39" fmla="*/ 509439 w 1623086"/>
                  <a:gd name="connsiteY39" fmla="*/ 404129 h 1249027"/>
                  <a:gd name="connsiteX40" fmla="*/ 227499 w 1623086"/>
                  <a:gd name="connsiteY40" fmla="*/ 459332 h 1249027"/>
                  <a:gd name="connsiteX41" fmla="*/ 187316 w 1623086"/>
                  <a:gd name="connsiteY41" fmla="*/ 480101 h 1249027"/>
                  <a:gd name="connsiteX42" fmla="*/ 178969 w 1623086"/>
                  <a:gd name="connsiteY42" fmla="*/ 485964 h 1249027"/>
                  <a:gd name="connsiteX43" fmla="*/ 69629 w 1623086"/>
                  <a:gd name="connsiteY43" fmla="*/ 477401 h 1249027"/>
                  <a:gd name="connsiteX44" fmla="*/ 47943 w 1623086"/>
                  <a:gd name="connsiteY44" fmla="*/ 339762 h 1249027"/>
                  <a:gd name="connsiteX45" fmla="*/ 76932 w 1623086"/>
                  <a:gd name="connsiteY45" fmla="*/ 314469 h 1249027"/>
                  <a:gd name="connsiteX46" fmla="*/ 81849 w 1623086"/>
                  <a:gd name="connsiteY46" fmla="*/ 312325 h 1249027"/>
                  <a:gd name="connsiteX47" fmla="*/ 144617 w 1623086"/>
                  <a:gd name="connsiteY47" fmla="*/ 279884 h 1249027"/>
                  <a:gd name="connsiteX48" fmla="*/ 565720 w 1623086"/>
                  <a:gd name="connsiteY48" fmla="*/ 210253 h 1249027"/>
                  <a:gd name="connsiteX49" fmla="*/ 586576 w 1623086"/>
                  <a:gd name="connsiteY49" fmla="*/ 213384 h 1249027"/>
                  <a:gd name="connsiteX50" fmla="*/ 590599 w 1623086"/>
                  <a:gd name="connsiteY50" fmla="*/ 211265 h 1249027"/>
                  <a:gd name="connsiteX51" fmla="*/ 572053 w 1623086"/>
                  <a:gd name="connsiteY51" fmla="*/ 204507 h 1249027"/>
                  <a:gd name="connsiteX52" fmla="*/ 491821 w 1623086"/>
                  <a:gd name="connsiteY52" fmla="*/ 183993 h 1249027"/>
                  <a:gd name="connsiteX53" fmla="*/ 455210 w 1623086"/>
                  <a:gd name="connsiteY53" fmla="*/ 178517 h 1249027"/>
                  <a:gd name="connsiteX54" fmla="*/ 450861 w 1623086"/>
                  <a:gd name="connsiteY54" fmla="*/ 178414 h 1249027"/>
                  <a:gd name="connsiteX55" fmla="*/ 416158 w 1623086"/>
                  <a:gd name="connsiteY55" fmla="*/ 167164 h 1249027"/>
                  <a:gd name="connsiteX56" fmla="*/ 378691 w 1623086"/>
                  <a:gd name="connsiteY56" fmla="*/ 44957 h 1249027"/>
                  <a:gd name="connsiteX57" fmla="*/ 395096 w 1623086"/>
                  <a:gd name="connsiteY57" fmla="*/ 23876 h 1249027"/>
                  <a:gd name="connsiteX58" fmla="*/ 467461 w 1623086"/>
                  <a:gd name="connsiteY58" fmla="*/ 652 h 1249027"/>
                  <a:gd name="connsiteX59" fmla="*/ 474924 w 1623086"/>
                  <a:gd name="connsiteY59" fmla="*/ 2281 h 1249027"/>
                  <a:gd name="connsiteX60" fmla="*/ 524325 w 1623086"/>
                  <a:gd name="connsiteY60" fmla="*/ 9671 h 1249027"/>
                  <a:gd name="connsiteX61" fmla="*/ 858349 w 1623086"/>
                  <a:gd name="connsiteY61" fmla="*/ 156148 h 1249027"/>
                  <a:gd name="connsiteX62" fmla="*/ 892671 w 1623086"/>
                  <a:gd name="connsiteY62" fmla="*/ 183594 h 1249027"/>
                  <a:gd name="connsiteX63" fmla="*/ 923381 w 1623086"/>
                  <a:gd name="connsiteY63" fmla="*/ 189280 h 1249027"/>
                  <a:gd name="connsiteX64" fmla="*/ 1048397 w 1623086"/>
                  <a:gd name="connsiteY64" fmla="*/ 228816 h 1249027"/>
                  <a:gd name="connsiteX65" fmla="*/ 1291553 w 1623086"/>
                  <a:gd name="connsiteY65" fmla="*/ 413536 h 1249027"/>
                  <a:gd name="connsiteX66" fmla="*/ 1545604 w 1623086"/>
                  <a:gd name="connsiteY66" fmla="*/ 363404 h 1249027"/>
                  <a:gd name="connsiteX0" fmla="*/ 1623086 w 1623086"/>
                  <a:gd name="connsiteY0" fmla="*/ 886969 h 1249027"/>
                  <a:gd name="connsiteX1" fmla="*/ 1283348 w 1623086"/>
                  <a:gd name="connsiteY1" fmla="*/ 836674 h 1249027"/>
                  <a:gd name="connsiteX2" fmla="*/ 1043542 w 1623086"/>
                  <a:gd name="connsiteY2" fmla="*/ 968099 h 1249027"/>
                  <a:gd name="connsiteX3" fmla="*/ 1040134 w 1623086"/>
                  <a:gd name="connsiteY3" fmla="*/ 969257 h 1249027"/>
                  <a:gd name="connsiteX4" fmla="*/ 1038920 w 1623086"/>
                  <a:gd name="connsiteY4" fmla="*/ 972209 h 1249027"/>
                  <a:gd name="connsiteX5" fmla="*/ 833007 w 1623086"/>
                  <a:gd name="connsiteY5" fmla="*/ 1225162 h 1249027"/>
                  <a:gd name="connsiteX6" fmla="*/ 832381 w 1623086"/>
                  <a:gd name="connsiteY6" fmla="*/ 1224328 h 1249027"/>
                  <a:gd name="connsiteX7" fmla="*/ 822777 w 1623086"/>
                  <a:gd name="connsiteY7" fmla="*/ 1231633 h 1249027"/>
                  <a:gd name="connsiteX8" fmla="*/ 801439 w 1623086"/>
                  <a:gd name="connsiteY8" fmla="*/ 1241935 h 1249027"/>
                  <a:gd name="connsiteX9" fmla="*/ 651490 w 1623086"/>
                  <a:gd name="connsiteY9" fmla="*/ 1172035 h 1249027"/>
                  <a:gd name="connsiteX10" fmla="*/ 681730 w 1623086"/>
                  <a:gd name="connsiteY10" fmla="*/ 1046295 h 1249027"/>
                  <a:gd name="connsiteX11" fmla="*/ 692737 w 1623086"/>
                  <a:gd name="connsiteY11" fmla="*/ 1037923 h 1249027"/>
                  <a:gd name="connsiteX12" fmla="*/ 692523 w 1623086"/>
                  <a:gd name="connsiteY12" fmla="*/ 1037636 h 1249027"/>
                  <a:gd name="connsiteX13" fmla="*/ 853848 w 1623086"/>
                  <a:gd name="connsiteY13" fmla="*/ 798172 h 1249027"/>
                  <a:gd name="connsiteX14" fmla="*/ 858159 w 1623086"/>
                  <a:gd name="connsiteY14" fmla="*/ 777103 h 1249027"/>
                  <a:gd name="connsiteX15" fmla="*/ 829673 w 1623086"/>
                  <a:gd name="connsiteY15" fmla="*/ 771815 h 1249027"/>
                  <a:gd name="connsiteX16" fmla="*/ 373140 w 1623086"/>
                  <a:gd name="connsiteY16" fmla="*/ 965296 h 1249027"/>
                  <a:gd name="connsiteX17" fmla="*/ 352350 w 1623086"/>
                  <a:gd name="connsiteY17" fmla="*/ 996848 h 1249027"/>
                  <a:gd name="connsiteX18" fmla="*/ 349676 w 1623086"/>
                  <a:gd name="connsiteY18" fmla="*/ 1002610 h 1249027"/>
                  <a:gd name="connsiteX19" fmla="*/ 337654 w 1623086"/>
                  <a:gd name="connsiteY19" fmla="*/ 1019110 h 1249027"/>
                  <a:gd name="connsiteX20" fmla="*/ 197584 w 1623086"/>
                  <a:gd name="connsiteY20" fmla="*/ 1029423 h 1249027"/>
                  <a:gd name="connsiteX21" fmla="*/ 179516 w 1623086"/>
                  <a:gd name="connsiteY21" fmla="*/ 905603 h 1249027"/>
                  <a:gd name="connsiteX22" fmla="*/ 183781 w 1623086"/>
                  <a:gd name="connsiteY22" fmla="*/ 899748 h 1249027"/>
                  <a:gd name="connsiteX23" fmla="*/ 183699 w 1623086"/>
                  <a:gd name="connsiteY23" fmla="*/ 899699 h 1249027"/>
                  <a:gd name="connsiteX24" fmla="*/ 215544 w 1623086"/>
                  <a:gd name="connsiteY24" fmla="*/ 851369 h 1249027"/>
                  <a:gd name="connsiteX25" fmla="*/ 250912 w 1623086"/>
                  <a:gd name="connsiteY25" fmla="*/ 806526 h 1249027"/>
                  <a:gd name="connsiteX26" fmla="*/ 483530 w 1623086"/>
                  <a:gd name="connsiteY26" fmla="*/ 632443 h 1249027"/>
                  <a:gd name="connsiteX27" fmla="*/ 520254 w 1623086"/>
                  <a:gd name="connsiteY27" fmla="*/ 618142 h 1249027"/>
                  <a:gd name="connsiteX28" fmla="*/ 479910 w 1623086"/>
                  <a:gd name="connsiteY28" fmla="*/ 625021 h 1249027"/>
                  <a:gd name="connsiteX29" fmla="*/ 187389 w 1623086"/>
                  <a:gd name="connsiteY29" fmla="*/ 781950 h 1249027"/>
                  <a:gd name="connsiteX30" fmla="*/ 186825 w 1623086"/>
                  <a:gd name="connsiteY30" fmla="*/ 781376 h 1249027"/>
                  <a:gd name="connsiteX31" fmla="*/ 176216 w 1623086"/>
                  <a:gd name="connsiteY31" fmla="*/ 792896 h 1249027"/>
                  <a:gd name="connsiteX32" fmla="*/ 41106 w 1623086"/>
                  <a:gd name="connsiteY32" fmla="*/ 800075 h 1249027"/>
                  <a:gd name="connsiteX33" fmla="*/ 22668 w 1623086"/>
                  <a:gd name="connsiteY33" fmla="*/ 649291 h 1249027"/>
                  <a:gd name="connsiteX34" fmla="*/ 37645 w 1623086"/>
                  <a:gd name="connsiteY34" fmla="*/ 633028 h 1249027"/>
                  <a:gd name="connsiteX35" fmla="*/ 41717 w 1623086"/>
                  <a:gd name="connsiteY35" fmla="*/ 630046 h 1249027"/>
                  <a:gd name="connsiteX36" fmla="*/ 89516 w 1623086"/>
                  <a:gd name="connsiteY36" fmla="*/ 586865 h 1249027"/>
                  <a:gd name="connsiteX37" fmla="*/ 501285 w 1623086"/>
                  <a:gd name="connsiteY37" fmla="*/ 408039 h 1249027"/>
                  <a:gd name="connsiteX38" fmla="*/ 529045 w 1623086"/>
                  <a:gd name="connsiteY38" fmla="*/ 405808 h 1249027"/>
                  <a:gd name="connsiteX39" fmla="*/ 509439 w 1623086"/>
                  <a:gd name="connsiteY39" fmla="*/ 404129 h 1249027"/>
                  <a:gd name="connsiteX40" fmla="*/ 227499 w 1623086"/>
                  <a:gd name="connsiteY40" fmla="*/ 459332 h 1249027"/>
                  <a:gd name="connsiteX41" fmla="*/ 187316 w 1623086"/>
                  <a:gd name="connsiteY41" fmla="*/ 480101 h 1249027"/>
                  <a:gd name="connsiteX42" fmla="*/ 178969 w 1623086"/>
                  <a:gd name="connsiteY42" fmla="*/ 485964 h 1249027"/>
                  <a:gd name="connsiteX43" fmla="*/ 69629 w 1623086"/>
                  <a:gd name="connsiteY43" fmla="*/ 477401 h 1249027"/>
                  <a:gd name="connsiteX44" fmla="*/ 47943 w 1623086"/>
                  <a:gd name="connsiteY44" fmla="*/ 339762 h 1249027"/>
                  <a:gd name="connsiteX45" fmla="*/ 76932 w 1623086"/>
                  <a:gd name="connsiteY45" fmla="*/ 314469 h 1249027"/>
                  <a:gd name="connsiteX46" fmla="*/ 81849 w 1623086"/>
                  <a:gd name="connsiteY46" fmla="*/ 312325 h 1249027"/>
                  <a:gd name="connsiteX47" fmla="*/ 144617 w 1623086"/>
                  <a:gd name="connsiteY47" fmla="*/ 279884 h 1249027"/>
                  <a:gd name="connsiteX48" fmla="*/ 565720 w 1623086"/>
                  <a:gd name="connsiteY48" fmla="*/ 210253 h 1249027"/>
                  <a:gd name="connsiteX49" fmla="*/ 586576 w 1623086"/>
                  <a:gd name="connsiteY49" fmla="*/ 213384 h 1249027"/>
                  <a:gd name="connsiteX50" fmla="*/ 590599 w 1623086"/>
                  <a:gd name="connsiteY50" fmla="*/ 211265 h 1249027"/>
                  <a:gd name="connsiteX51" fmla="*/ 572053 w 1623086"/>
                  <a:gd name="connsiteY51" fmla="*/ 204507 h 1249027"/>
                  <a:gd name="connsiteX52" fmla="*/ 491821 w 1623086"/>
                  <a:gd name="connsiteY52" fmla="*/ 183993 h 1249027"/>
                  <a:gd name="connsiteX53" fmla="*/ 455210 w 1623086"/>
                  <a:gd name="connsiteY53" fmla="*/ 178517 h 1249027"/>
                  <a:gd name="connsiteX54" fmla="*/ 450861 w 1623086"/>
                  <a:gd name="connsiteY54" fmla="*/ 178414 h 1249027"/>
                  <a:gd name="connsiteX55" fmla="*/ 416158 w 1623086"/>
                  <a:gd name="connsiteY55" fmla="*/ 167164 h 1249027"/>
                  <a:gd name="connsiteX56" fmla="*/ 378691 w 1623086"/>
                  <a:gd name="connsiteY56" fmla="*/ 44957 h 1249027"/>
                  <a:gd name="connsiteX57" fmla="*/ 395096 w 1623086"/>
                  <a:gd name="connsiteY57" fmla="*/ 23876 h 1249027"/>
                  <a:gd name="connsiteX58" fmla="*/ 467461 w 1623086"/>
                  <a:gd name="connsiteY58" fmla="*/ 652 h 1249027"/>
                  <a:gd name="connsiteX59" fmla="*/ 474924 w 1623086"/>
                  <a:gd name="connsiteY59" fmla="*/ 2281 h 1249027"/>
                  <a:gd name="connsiteX60" fmla="*/ 524325 w 1623086"/>
                  <a:gd name="connsiteY60" fmla="*/ 9671 h 1249027"/>
                  <a:gd name="connsiteX61" fmla="*/ 858349 w 1623086"/>
                  <a:gd name="connsiteY61" fmla="*/ 156148 h 1249027"/>
                  <a:gd name="connsiteX62" fmla="*/ 892671 w 1623086"/>
                  <a:gd name="connsiteY62" fmla="*/ 183594 h 1249027"/>
                  <a:gd name="connsiteX63" fmla="*/ 923381 w 1623086"/>
                  <a:gd name="connsiteY63" fmla="*/ 189280 h 1249027"/>
                  <a:gd name="connsiteX64" fmla="*/ 1048397 w 1623086"/>
                  <a:gd name="connsiteY64" fmla="*/ 228816 h 1249027"/>
                  <a:gd name="connsiteX65" fmla="*/ 1291553 w 1623086"/>
                  <a:gd name="connsiteY65" fmla="*/ 413536 h 1249027"/>
                  <a:gd name="connsiteX66" fmla="*/ 1545604 w 1623086"/>
                  <a:gd name="connsiteY66" fmla="*/ 363404 h 1249027"/>
                  <a:gd name="connsiteX0" fmla="*/ 1623086 w 1623086"/>
                  <a:gd name="connsiteY0" fmla="*/ 886969 h 1249027"/>
                  <a:gd name="connsiteX1" fmla="*/ 1283348 w 1623086"/>
                  <a:gd name="connsiteY1" fmla="*/ 836674 h 1249027"/>
                  <a:gd name="connsiteX2" fmla="*/ 1043542 w 1623086"/>
                  <a:gd name="connsiteY2" fmla="*/ 968099 h 1249027"/>
                  <a:gd name="connsiteX3" fmla="*/ 1040134 w 1623086"/>
                  <a:gd name="connsiteY3" fmla="*/ 969257 h 1249027"/>
                  <a:gd name="connsiteX4" fmla="*/ 1038920 w 1623086"/>
                  <a:gd name="connsiteY4" fmla="*/ 972209 h 1249027"/>
                  <a:gd name="connsiteX5" fmla="*/ 833007 w 1623086"/>
                  <a:gd name="connsiteY5" fmla="*/ 1225162 h 1249027"/>
                  <a:gd name="connsiteX6" fmla="*/ 832381 w 1623086"/>
                  <a:gd name="connsiteY6" fmla="*/ 1224328 h 1249027"/>
                  <a:gd name="connsiteX7" fmla="*/ 822777 w 1623086"/>
                  <a:gd name="connsiteY7" fmla="*/ 1231633 h 1249027"/>
                  <a:gd name="connsiteX8" fmla="*/ 801439 w 1623086"/>
                  <a:gd name="connsiteY8" fmla="*/ 1241935 h 1249027"/>
                  <a:gd name="connsiteX9" fmla="*/ 651490 w 1623086"/>
                  <a:gd name="connsiteY9" fmla="*/ 1172035 h 1249027"/>
                  <a:gd name="connsiteX10" fmla="*/ 681730 w 1623086"/>
                  <a:gd name="connsiteY10" fmla="*/ 1046295 h 1249027"/>
                  <a:gd name="connsiteX11" fmla="*/ 692737 w 1623086"/>
                  <a:gd name="connsiteY11" fmla="*/ 1037923 h 1249027"/>
                  <a:gd name="connsiteX12" fmla="*/ 692523 w 1623086"/>
                  <a:gd name="connsiteY12" fmla="*/ 1037636 h 1249027"/>
                  <a:gd name="connsiteX13" fmla="*/ 853848 w 1623086"/>
                  <a:gd name="connsiteY13" fmla="*/ 798172 h 1249027"/>
                  <a:gd name="connsiteX14" fmla="*/ 858159 w 1623086"/>
                  <a:gd name="connsiteY14" fmla="*/ 777103 h 1249027"/>
                  <a:gd name="connsiteX15" fmla="*/ 829673 w 1623086"/>
                  <a:gd name="connsiteY15" fmla="*/ 771815 h 1249027"/>
                  <a:gd name="connsiteX16" fmla="*/ 373140 w 1623086"/>
                  <a:gd name="connsiteY16" fmla="*/ 965296 h 1249027"/>
                  <a:gd name="connsiteX17" fmla="*/ 352350 w 1623086"/>
                  <a:gd name="connsiteY17" fmla="*/ 996848 h 1249027"/>
                  <a:gd name="connsiteX18" fmla="*/ 349676 w 1623086"/>
                  <a:gd name="connsiteY18" fmla="*/ 1002610 h 1249027"/>
                  <a:gd name="connsiteX19" fmla="*/ 337654 w 1623086"/>
                  <a:gd name="connsiteY19" fmla="*/ 1019110 h 1249027"/>
                  <a:gd name="connsiteX20" fmla="*/ 197584 w 1623086"/>
                  <a:gd name="connsiteY20" fmla="*/ 1029423 h 1249027"/>
                  <a:gd name="connsiteX21" fmla="*/ 179516 w 1623086"/>
                  <a:gd name="connsiteY21" fmla="*/ 905603 h 1249027"/>
                  <a:gd name="connsiteX22" fmla="*/ 183781 w 1623086"/>
                  <a:gd name="connsiteY22" fmla="*/ 899748 h 1249027"/>
                  <a:gd name="connsiteX23" fmla="*/ 183699 w 1623086"/>
                  <a:gd name="connsiteY23" fmla="*/ 899699 h 1249027"/>
                  <a:gd name="connsiteX24" fmla="*/ 215544 w 1623086"/>
                  <a:gd name="connsiteY24" fmla="*/ 851369 h 1249027"/>
                  <a:gd name="connsiteX25" fmla="*/ 250912 w 1623086"/>
                  <a:gd name="connsiteY25" fmla="*/ 806526 h 1249027"/>
                  <a:gd name="connsiteX26" fmla="*/ 483530 w 1623086"/>
                  <a:gd name="connsiteY26" fmla="*/ 632443 h 1249027"/>
                  <a:gd name="connsiteX27" fmla="*/ 520254 w 1623086"/>
                  <a:gd name="connsiteY27" fmla="*/ 618142 h 1249027"/>
                  <a:gd name="connsiteX28" fmla="*/ 479910 w 1623086"/>
                  <a:gd name="connsiteY28" fmla="*/ 625021 h 1249027"/>
                  <a:gd name="connsiteX29" fmla="*/ 187389 w 1623086"/>
                  <a:gd name="connsiteY29" fmla="*/ 781950 h 1249027"/>
                  <a:gd name="connsiteX30" fmla="*/ 186825 w 1623086"/>
                  <a:gd name="connsiteY30" fmla="*/ 781376 h 1249027"/>
                  <a:gd name="connsiteX31" fmla="*/ 176216 w 1623086"/>
                  <a:gd name="connsiteY31" fmla="*/ 792896 h 1249027"/>
                  <a:gd name="connsiteX32" fmla="*/ 41106 w 1623086"/>
                  <a:gd name="connsiteY32" fmla="*/ 800075 h 1249027"/>
                  <a:gd name="connsiteX33" fmla="*/ 22668 w 1623086"/>
                  <a:gd name="connsiteY33" fmla="*/ 649291 h 1249027"/>
                  <a:gd name="connsiteX34" fmla="*/ 37645 w 1623086"/>
                  <a:gd name="connsiteY34" fmla="*/ 633028 h 1249027"/>
                  <a:gd name="connsiteX35" fmla="*/ 41717 w 1623086"/>
                  <a:gd name="connsiteY35" fmla="*/ 630046 h 1249027"/>
                  <a:gd name="connsiteX36" fmla="*/ 89516 w 1623086"/>
                  <a:gd name="connsiteY36" fmla="*/ 586865 h 1249027"/>
                  <a:gd name="connsiteX37" fmla="*/ 501285 w 1623086"/>
                  <a:gd name="connsiteY37" fmla="*/ 408039 h 1249027"/>
                  <a:gd name="connsiteX38" fmla="*/ 529045 w 1623086"/>
                  <a:gd name="connsiteY38" fmla="*/ 405808 h 1249027"/>
                  <a:gd name="connsiteX39" fmla="*/ 509439 w 1623086"/>
                  <a:gd name="connsiteY39" fmla="*/ 404129 h 1249027"/>
                  <a:gd name="connsiteX40" fmla="*/ 227499 w 1623086"/>
                  <a:gd name="connsiteY40" fmla="*/ 459332 h 1249027"/>
                  <a:gd name="connsiteX41" fmla="*/ 187316 w 1623086"/>
                  <a:gd name="connsiteY41" fmla="*/ 480101 h 1249027"/>
                  <a:gd name="connsiteX42" fmla="*/ 178969 w 1623086"/>
                  <a:gd name="connsiteY42" fmla="*/ 485964 h 1249027"/>
                  <a:gd name="connsiteX43" fmla="*/ 69629 w 1623086"/>
                  <a:gd name="connsiteY43" fmla="*/ 477401 h 1249027"/>
                  <a:gd name="connsiteX44" fmla="*/ 47943 w 1623086"/>
                  <a:gd name="connsiteY44" fmla="*/ 339762 h 1249027"/>
                  <a:gd name="connsiteX45" fmla="*/ 76932 w 1623086"/>
                  <a:gd name="connsiteY45" fmla="*/ 314469 h 1249027"/>
                  <a:gd name="connsiteX46" fmla="*/ 81849 w 1623086"/>
                  <a:gd name="connsiteY46" fmla="*/ 312325 h 1249027"/>
                  <a:gd name="connsiteX47" fmla="*/ 144617 w 1623086"/>
                  <a:gd name="connsiteY47" fmla="*/ 279884 h 1249027"/>
                  <a:gd name="connsiteX48" fmla="*/ 565720 w 1623086"/>
                  <a:gd name="connsiteY48" fmla="*/ 210253 h 1249027"/>
                  <a:gd name="connsiteX49" fmla="*/ 586576 w 1623086"/>
                  <a:gd name="connsiteY49" fmla="*/ 213384 h 1249027"/>
                  <a:gd name="connsiteX50" fmla="*/ 590599 w 1623086"/>
                  <a:gd name="connsiteY50" fmla="*/ 211265 h 1249027"/>
                  <a:gd name="connsiteX51" fmla="*/ 572053 w 1623086"/>
                  <a:gd name="connsiteY51" fmla="*/ 204507 h 1249027"/>
                  <a:gd name="connsiteX52" fmla="*/ 491821 w 1623086"/>
                  <a:gd name="connsiteY52" fmla="*/ 183993 h 1249027"/>
                  <a:gd name="connsiteX53" fmla="*/ 455210 w 1623086"/>
                  <a:gd name="connsiteY53" fmla="*/ 178517 h 1249027"/>
                  <a:gd name="connsiteX54" fmla="*/ 450861 w 1623086"/>
                  <a:gd name="connsiteY54" fmla="*/ 178414 h 1249027"/>
                  <a:gd name="connsiteX55" fmla="*/ 416158 w 1623086"/>
                  <a:gd name="connsiteY55" fmla="*/ 167164 h 1249027"/>
                  <a:gd name="connsiteX56" fmla="*/ 378691 w 1623086"/>
                  <a:gd name="connsiteY56" fmla="*/ 44957 h 1249027"/>
                  <a:gd name="connsiteX57" fmla="*/ 395096 w 1623086"/>
                  <a:gd name="connsiteY57" fmla="*/ 23876 h 1249027"/>
                  <a:gd name="connsiteX58" fmla="*/ 467461 w 1623086"/>
                  <a:gd name="connsiteY58" fmla="*/ 652 h 1249027"/>
                  <a:gd name="connsiteX59" fmla="*/ 474924 w 1623086"/>
                  <a:gd name="connsiteY59" fmla="*/ 2281 h 1249027"/>
                  <a:gd name="connsiteX60" fmla="*/ 524325 w 1623086"/>
                  <a:gd name="connsiteY60" fmla="*/ 9671 h 1249027"/>
                  <a:gd name="connsiteX61" fmla="*/ 858349 w 1623086"/>
                  <a:gd name="connsiteY61" fmla="*/ 156148 h 1249027"/>
                  <a:gd name="connsiteX62" fmla="*/ 892671 w 1623086"/>
                  <a:gd name="connsiteY62" fmla="*/ 183594 h 1249027"/>
                  <a:gd name="connsiteX63" fmla="*/ 923381 w 1623086"/>
                  <a:gd name="connsiteY63" fmla="*/ 189280 h 1249027"/>
                  <a:gd name="connsiteX64" fmla="*/ 1048397 w 1623086"/>
                  <a:gd name="connsiteY64" fmla="*/ 228816 h 1249027"/>
                  <a:gd name="connsiteX65" fmla="*/ 1291553 w 1623086"/>
                  <a:gd name="connsiteY65" fmla="*/ 413536 h 1249027"/>
                  <a:gd name="connsiteX66" fmla="*/ 1545604 w 1623086"/>
                  <a:gd name="connsiteY66" fmla="*/ 363404 h 1249027"/>
                  <a:gd name="connsiteX0" fmla="*/ 1623086 w 1672830"/>
                  <a:gd name="connsiteY0" fmla="*/ 886969 h 1249027"/>
                  <a:gd name="connsiteX1" fmla="*/ 1283348 w 1672830"/>
                  <a:gd name="connsiteY1" fmla="*/ 836674 h 1249027"/>
                  <a:gd name="connsiteX2" fmla="*/ 1043542 w 1672830"/>
                  <a:gd name="connsiteY2" fmla="*/ 968099 h 1249027"/>
                  <a:gd name="connsiteX3" fmla="*/ 1040134 w 1672830"/>
                  <a:gd name="connsiteY3" fmla="*/ 969257 h 1249027"/>
                  <a:gd name="connsiteX4" fmla="*/ 1038920 w 1672830"/>
                  <a:gd name="connsiteY4" fmla="*/ 972209 h 1249027"/>
                  <a:gd name="connsiteX5" fmla="*/ 833007 w 1672830"/>
                  <a:gd name="connsiteY5" fmla="*/ 1225162 h 1249027"/>
                  <a:gd name="connsiteX6" fmla="*/ 832381 w 1672830"/>
                  <a:gd name="connsiteY6" fmla="*/ 1224328 h 1249027"/>
                  <a:gd name="connsiteX7" fmla="*/ 822777 w 1672830"/>
                  <a:gd name="connsiteY7" fmla="*/ 1231633 h 1249027"/>
                  <a:gd name="connsiteX8" fmla="*/ 801439 w 1672830"/>
                  <a:gd name="connsiteY8" fmla="*/ 1241935 h 1249027"/>
                  <a:gd name="connsiteX9" fmla="*/ 651490 w 1672830"/>
                  <a:gd name="connsiteY9" fmla="*/ 1172035 h 1249027"/>
                  <a:gd name="connsiteX10" fmla="*/ 681730 w 1672830"/>
                  <a:gd name="connsiteY10" fmla="*/ 1046295 h 1249027"/>
                  <a:gd name="connsiteX11" fmla="*/ 692737 w 1672830"/>
                  <a:gd name="connsiteY11" fmla="*/ 1037923 h 1249027"/>
                  <a:gd name="connsiteX12" fmla="*/ 692523 w 1672830"/>
                  <a:gd name="connsiteY12" fmla="*/ 1037636 h 1249027"/>
                  <a:gd name="connsiteX13" fmla="*/ 853848 w 1672830"/>
                  <a:gd name="connsiteY13" fmla="*/ 798172 h 1249027"/>
                  <a:gd name="connsiteX14" fmla="*/ 858159 w 1672830"/>
                  <a:gd name="connsiteY14" fmla="*/ 777103 h 1249027"/>
                  <a:gd name="connsiteX15" fmla="*/ 829673 w 1672830"/>
                  <a:gd name="connsiteY15" fmla="*/ 771815 h 1249027"/>
                  <a:gd name="connsiteX16" fmla="*/ 373140 w 1672830"/>
                  <a:gd name="connsiteY16" fmla="*/ 965296 h 1249027"/>
                  <a:gd name="connsiteX17" fmla="*/ 352350 w 1672830"/>
                  <a:gd name="connsiteY17" fmla="*/ 996848 h 1249027"/>
                  <a:gd name="connsiteX18" fmla="*/ 349676 w 1672830"/>
                  <a:gd name="connsiteY18" fmla="*/ 1002610 h 1249027"/>
                  <a:gd name="connsiteX19" fmla="*/ 337654 w 1672830"/>
                  <a:gd name="connsiteY19" fmla="*/ 1019110 h 1249027"/>
                  <a:gd name="connsiteX20" fmla="*/ 197584 w 1672830"/>
                  <a:gd name="connsiteY20" fmla="*/ 1029423 h 1249027"/>
                  <a:gd name="connsiteX21" fmla="*/ 179516 w 1672830"/>
                  <a:gd name="connsiteY21" fmla="*/ 905603 h 1249027"/>
                  <a:gd name="connsiteX22" fmla="*/ 183781 w 1672830"/>
                  <a:gd name="connsiteY22" fmla="*/ 899748 h 1249027"/>
                  <a:gd name="connsiteX23" fmla="*/ 183699 w 1672830"/>
                  <a:gd name="connsiteY23" fmla="*/ 899699 h 1249027"/>
                  <a:gd name="connsiteX24" fmla="*/ 215544 w 1672830"/>
                  <a:gd name="connsiteY24" fmla="*/ 851369 h 1249027"/>
                  <a:gd name="connsiteX25" fmla="*/ 250912 w 1672830"/>
                  <a:gd name="connsiteY25" fmla="*/ 806526 h 1249027"/>
                  <a:gd name="connsiteX26" fmla="*/ 483530 w 1672830"/>
                  <a:gd name="connsiteY26" fmla="*/ 632443 h 1249027"/>
                  <a:gd name="connsiteX27" fmla="*/ 520254 w 1672830"/>
                  <a:gd name="connsiteY27" fmla="*/ 618142 h 1249027"/>
                  <a:gd name="connsiteX28" fmla="*/ 479910 w 1672830"/>
                  <a:gd name="connsiteY28" fmla="*/ 625021 h 1249027"/>
                  <a:gd name="connsiteX29" fmla="*/ 187389 w 1672830"/>
                  <a:gd name="connsiteY29" fmla="*/ 781950 h 1249027"/>
                  <a:gd name="connsiteX30" fmla="*/ 186825 w 1672830"/>
                  <a:gd name="connsiteY30" fmla="*/ 781376 h 1249027"/>
                  <a:gd name="connsiteX31" fmla="*/ 176216 w 1672830"/>
                  <a:gd name="connsiteY31" fmla="*/ 792896 h 1249027"/>
                  <a:gd name="connsiteX32" fmla="*/ 41106 w 1672830"/>
                  <a:gd name="connsiteY32" fmla="*/ 800075 h 1249027"/>
                  <a:gd name="connsiteX33" fmla="*/ 22668 w 1672830"/>
                  <a:gd name="connsiteY33" fmla="*/ 649291 h 1249027"/>
                  <a:gd name="connsiteX34" fmla="*/ 37645 w 1672830"/>
                  <a:gd name="connsiteY34" fmla="*/ 633028 h 1249027"/>
                  <a:gd name="connsiteX35" fmla="*/ 41717 w 1672830"/>
                  <a:gd name="connsiteY35" fmla="*/ 630046 h 1249027"/>
                  <a:gd name="connsiteX36" fmla="*/ 89516 w 1672830"/>
                  <a:gd name="connsiteY36" fmla="*/ 586865 h 1249027"/>
                  <a:gd name="connsiteX37" fmla="*/ 501285 w 1672830"/>
                  <a:gd name="connsiteY37" fmla="*/ 408039 h 1249027"/>
                  <a:gd name="connsiteX38" fmla="*/ 529045 w 1672830"/>
                  <a:gd name="connsiteY38" fmla="*/ 405808 h 1249027"/>
                  <a:gd name="connsiteX39" fmla="*/ 509439 w 1672830"/>
                  <a:gd name="connsiteY39" fmla="*/ 404129 h 1249027"/>
                  <a:gd name="connsiteX40" fmla="*/ 227499 w 1672830"/>
                  <a:gd name="connsiteY40" fmla="*/ 459332 h 1249027"/>
                  <a:gd name="connsiteX41" fmla="*/ 187316 w 1672830"/>
                  <a:gd name="connsiteY41" fmla="*/ 480101 h 1249027"/>
                  <a:gd name="connsiteX42" fmla="*/ 178969 w 1672830"/>
                  <a:gd name="connsiteY42" fmla="*/ 485964 h 1249027"/>
                  <a:gd name="connsiteX43" fmla="*/ 69629 w 1672830"/>
                  <a:gd name="connsiteY43" fmla="*/ 477401 h 1249027"/>
                  <a:gd name="connsiteX44" fmla="*/ 47943 w 1672830"/>
                  <a:gd name="connsiteY44" fmla="*/ 339762 h 1249027"/>
                  <a:gd name="connsiteX45" fmla="*/ 76932 w 1672830"/>
                  <a:gd name="connsiteY45" fmla="*/ 314469 h 1249027"/>
                  <a:gd name="connsiteX46" fmla="*/ 81849 w 1672830"/>
                  <a:gd name="connsiteY46" fmla="*/ 312325 h 1249027"/>
                  <a:gd name="connsiteX47" fmla="*/ 144617 w 1672830"/>
                  <a:gd name="connsiteY47" fmla="*/ 279884 h 1249027"/>
                  <a:gd name="connsiteX48" fmla="*/ 565720 w 1672830"/>
                  <a:gd name="connsiteY48" fmla="*/ 210253 h 1249027"/>
                  <a:gd name="connsiteX49" fmla="*/ 586576 w 1672830"/>
                  <a:gd name="connsiteY49" fmla="*/ 213384 h 1249027"/>
                  <a:gd name="connsiteX50" fmla="*/ 590599 w 1672830"/>
                  <a:gd name="connsiteY50" fmla="*/ 211265 h 1249027"/>
                  <a:gd name="connsiteX51" fmla="*/ 572053 w 1672830"/>
                  <a:gd name="connsiteY51" fmla="*/ 204507 h 1249027"/>
                  <a:gd name="connsiteX52" fmla="*/ 491821 w 1672830"/>
                  <a:gd name="connsiteY52" fmla="*/ 183993 h 1249027"/>
                  <a:gd name="connsiteX53" fmla="*/ 455210 w 1672830"/>
                  <a:gd name="connsiteY53" fmla="*/ 178517 h 1249027"/>
                  <a:gd name="connsiteX54" fmla="*/ 450861 w 1672830"/>
                  <a:gd name="connsiteY54" fmla="*/ 178414 h 1249027"/>
                  <a:gd name="connsiteX55" fmla="*/ 416158 w 1672830"/>
                  <a:gd name="connsiteY55" fmla="*/ 167164 h 1249027"/>
                  <a:gd name="connsiteX56" fmla="*/ 378691 w 1672830"/>
                  <a:gd name="connsiteY56" fmla="*/ 44957 h 1249027"/>
                  <a:gd name="connsiteX57" fmla="*/ 395096 w 1672830"/>
                  <a:gd name="connsiteY57" fmla="*/ 23876 h 1249027"/>
                  <a:gd name="connsiteX58" fmla="*/ 467461 w 1672830"/>
                  <a:gd name="connsiteY58" fmla="*/ 652 h 1249027"/>
                  <a:gd name="connsiteX59" fmla="*/ 474924 w 1672830"/>
                  <a:gd name="connsiteY59" fmla="*/ 2281 h 1249027"/>
                  <a:gd name="connsiteX60" fmla="*/ 524325 w 1672830"/>
                  <a:gd name="connsiteY60" fmla="*/ 9671 h 1249027"/>
                  <a:gd name="connsiteX61" fmla="*/ 858349 w 1672830"/>
                  <a:gd name="connsiteY61" fmla="*/ 156148 h 1249027"/>
                  <a:gd name="connsiteX62" fmla="*/ 892671 w 1672830"/>
                  <a:gd name="connsiteY62" fmla="*/ 183594 h 1249027"/>
                  <a:gd name="connsiteX63" fmla="*/ 923381 w 1672830"/>
                  <a:gd name="connsiteY63" fmla="*/ 189280 h 1249027"/>
                  <a:gd name="connsiteX64" fmla="*/ 1048397 w 1672830"/>
                  <a:gd name="connsiteY64" fmla="*/ 228816 h 1249027"/>
                  <a:gd name="connsiteX65" fmla="*/ 1291553 w 1672830"/>
                  <a:gd name="connsiteY65" fmla="*/ 413536 h 1249027"/>
                  <a:gd name="connsiteX66" fmla="*/ 1672831 w 1672830"/>
                  <a:gd name="connsiteY66" fmla="*/ 517128 h 12490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</a:cxnLst>
                <a:rect l="l" t="t" r="r" b="b"/>
                <a:pathLst>
                  <a:path w="1672830" h="1249027">
                    <a:moveTo>
                      <a:pt x="1623086" y="886969"/>
                    </a:moveTo>
                    <a:cubicBezTo>
                      <a:pt x="1529574" y="851281"/>
                      <a:pt x="1429090" y="798295"/>
                      <a:pt x="1283348" y="836674"/>
                    </a:cubicBezTo>
                    <a:lnTo>
                      <a:pt x="1043542" y="968099"/>
                    </a:lnTo>
                    <a:lnTo>
                      <a:pt x="1040134" y="969257"/>
                    </a:lnTo>
                    <a:lnTo>
                      <a:pt x="1038920" y="972209"/>
                    </a:lnTo>
                    <a:cubicBezTo>
                      <a:pt x="992612" y="1070918"/>
                      <a:pt x="922453" y="1158155"/>
                      <a:pt x="833007" y="1225162"/>
                    </a:cubicBezTo>
                    <a:lnTo>
                      <a:pt x="832381" y="1224328"/>
                    </a:lnTo>
                    <a:lnTo>
                      <a:pt x="822777" y="1231633"/>
                    </a:lnTo>
                    <a:cubicBezTo>
                      <a:pt x="816156" y="1235704"/>
                      <a:pt x="809027" y="1239171"/>
                      <a:pt x="801439" y="1241935"/>
                    </a:cubicBezTo>
                    <a:cubicBezTo>
                      <a:pt x="740735" y="1264042"/>
                      <a:pt x="673601" y="1232747"/>
                      <a:pt x="651490" y="1172035"/>
                    </a:cubicBezTo>
                    <a:cubicBezTo>
                      <a:pt x="634906" y="1126500"/>
                      <a:pt x="648359" y="1077351"/>
                      <a:pt x="681730" y="1046295"/>
                    </a:cubicBezTo>
                    <a:lnTo>
                      <a:pt x="692737" y="1037923"/>
                    </a:lnTo>
                    <a:cubicBezTo>
                      <a:pt x="692666" y="1037827"/>
                      <a:pt x="692594" y="1037732"/>
                      <a:pt x="692523" y="1037636"/>
                    </a:cubicBezTo>
                    <a:cubicBezTo>
                      <a:pt x="772510" y="977714"/>
                      <a:pt x="828844" y="892982"/>
                      <a:pt x="853848" y="798172"/>
                    </a:cubicBezTo>
                    <a:lnTo>
                      <a:pt x="858159" y="777103"/>
                    </a:lnTo>
                    <a:lnTo>
                      <a:pt x="829673" y="771815"/>
                    </a:lnTo>
                    <a:cubicBezTo>
                      <a:pt x="654510" y="746471"/>
                      <a:pt x="477855" y="820281"/>
                      <a:pt x="373140" y="965296"/>
                    </a:cubicBezTo>
                    <a:lnTo>
                      <a:pt x="352350" y="996848"/>
                    </a:lnTo>
                    <a:lnTo>
                      <a:pt x="349676" y="1002610"/>
                    </a:lnTo>
                    <a:cubicBezTo>
                      <a:pt x="346286" y="1008379"/>
                      <a:pt x="342281" y="1013910"/>
                      <a:pt x="337654" y="1019110"/>
                    </a:cubicBezTo>
                    <a:cubicBezTo>
                      <a:pt x="300645" y="1060705"/>
                      <a:pt x="237933" y="1065323"/>
                      <a:pt x="197584" y="1029423"/>
                    </a:cubicBezTo>
                    <a:cubicBezTo>
                      <a:pt x="162279" y="998009"/>
                      <a:pt x="155792" y="945984"/>
                      <a:pt x="179516" y="905603"/>
                    </a:cubicBezTo>
                    <a:lnTo>
                      <a:pt x="183781" y="899748"/>
                    </a:lnTo>
                    <a:cubicBezTo>
                      <a:pt x="183754" y="899732"/>
                      <a:pt x="183727" y="899715"/>
                      <a:pt x="183699" y="899699"/>
                    </a:cubicBezTo>
                    <a:cubicBezTo>
                      <a:pt x="193696" y="883019"/>
                      <a:pt x="204327" y="866903"/>
                      <a:pt x="215544" y="851369"/>
                    </a:cubicBezTo>
                    <a:cubicBezTo>
                      <a:pt x="226761" y="835834"/>
                      <a:pt x="238566" y="820881"/>
                      <a:pt x="250912" y="806526"/>
                    </a:cubicBezTo>
                    <a:cubicBezTo>
                      <a:pt x="315729" y="731163"/>
                      <a:pt x="395471" y="672296"/>
                      <a:pt x="483530" y="632443"/>
                    </a:cubicBezTo>
                    <a:lnTo>
                      <a:pt x="520254" y="618142"/>
                    </a:lnTo>
                    <a:lnTo>
                      <a:pt x="479910" y="625021"/>
                    </a:lnTo>
                    <a:cubicBezTo>
                      <a:pt x="372111" y="647834"/>
                      <a:pt x="270159" y="700722"/>
                      <a:pt x="187389" y="781950"/>
                    </a:cubicBezTo>
                    <a:lnTo>
                      <a:pt x="186825" y="781376"/>
                    </a:lnTo>
                    <a:lnTo>
                      <a:pt x="176216" y="792896"/>
                    </a:lnTo>
                    <a:cubicBezTo>
                      <a:pt x="138364" y="826655"/>
                      <a:pt x="81827" y="830845"/>
                      <a:pt x="41106" y="800075"/>
                    </a:cubicBezTo>
                    <a:cubicBezTo>
                      <a:pt x="-5431" y="764911"/>
                      <a:pt x="-13687" y="697403"/>
                      <a:pt x="22668" y="649291"/>
                    </a:cubicBezTo>
                    <a:cubicBezTo>
                      <a:pt x="27211" y="643278"/>
                      <a:pt x="32238" y="637851"/>
                      <a:pt x="37645" y="633028"/>
                    </a:cubicBezTo>
                    <a:lnTo>
                      <a:pt x="41717" y="630046"/>
                    </a:lnTo>
                    <a:lnTo>
                      <a:pt x="89516" y="586865"/>
                    </a:lnTo>
                    <a:cubicBezTo>
                      <a:pt x="209258" y="487379"/>
                      <a:pt x="352619" y="426978"/>
                      <a:pt x="501285" y="408039"/>
                    </a:cubicBezTo>
                    <a:lnTo>
                      <a:pt x="529045" y="405808"/>
                    </a:lnTo>
                    <a:lnTo>
                      <a:pt x="509439" y="404129"/>
                    </a:lnTo>
                    <a:cubicBezTo>
                      <a:pt x="414276" y="399722"/>
                      <a:pt x="317548" y="417676"/>
                      <a:pt x="227499" y="459332"/>
                    </a:cubicBezTo>
                    <a:lnTo>
                      <a:pt x="187316" y="480101"/>
                    </a:lnTo>
                    <a:lnTo>
                      <a:pt x="178969" y="485964"/>
                    </a:lnTo>
                    <a:cubicBezTo>
                      <a:pt x="145891" y="504488"/>
                      <a:pt x="102769" y="502442"/>
                      <a:pt x="69629" y="477401"/>
                    </a:cubicBezTo>
                    <a:cubicBezTo>
                      <a:pt x="25442" y="444013"/>
                      <a:pt x="15733" y="382389"/>
                      <a:pt x="47943" y="339762"/>
                    </a:cubicBezTo>
                    <a:cubicBezTo>
                      <a:pt x="55996" y="329104"/>
                      <a:pt x="65906" y="320644"/>
                      <a:pt x="76932" y="314469"/>
                    </a:cubicBezTo>
                    <a:lnTo>
                      <a:pt x="81849" y="312325"/>
                    </a:lnTo>
                    <a:lnTo>
                      <a:pt x="144617" y="279884"/>
                    </a:lnTo>
                    <a:cubicBezTo>
                      <a:pt x="278965" y="217735"/>
                      <a:pt x="424522" y="195368"/>
                      <a:pt x="565720" y="210253"/>
                    </a:cubicBezTo>
                    <a:lnTo>
                      <a:pt x="586576" y="213384"/>
                    </a:lnTo>
                    <a:lnTo>
                      <a:pt x="590599" y="211265"/>
                    </a:lnTo>
                    <a:lnTo>
                      <a:pt x="572053" y="204507"/>
                    </a:lnTo>
                    <a:cubicBezTo>
                      <a:pt x="545975" y="195964"/>
                      <a:pt x="519184" y="189088"/>
                      <a:pt x="491821" y="183993"/>
                    </a:cubicBezTo>
                    <a:lnTo>
                      <a:pt x="455210" y="178517"/>
                    </a:lnTo>
                    <a:lnTo>
                      <a:pt x="450861" y="178414"/>
                    </a:lnTo>
                    <a:cubicBezTo>
                      <a:pt x="439057" y="177010"/>
                      <a:pt x="427268" y="173319"/>
                      <a:pt x="416158" y="167164"/>
                    </a:cubicBezTo>
                    <a:cubicBezTo>
                      <a:pt x="371714" y="142545"/>
                      <a:pt x="354941" y="87832"/>
                      <a:pt x="378691" y="44957"/>
                    </a:cubicBezTo>
                    <a:cubicBezTo>
                      <a:pt x="383144" y="36919"/>
                      <a:pt x="388704" y="29866"/>
                      <a:pt x="395096" y="23876"/>
                    </a:cubicBezTo>
                    <a:cubicBezTo>
                      <a:pt x="414267" y="5906"/>
                      <a:pt x="440903" y="-2509"/>
                      <a:pt x="467461" y="652"/>
                    </a:cubicBezTo>
                    <a:lnTo>
                      <a:pt x="474924" y="2281"/>
                    </a:lnTo>
                    <a:lnTo>
                      <a:pt x="524325" y="9671"/>
                    </a:lnTo>
                    <a:cubicBezTo>
                      <a:pt x="647212" y="32556"/>
                      <a:pt x="761087" y="83399"/>
                      <a:pt x="858349" y="156148"/>
                    </a:cubicBezTo>
                    <a:lnTo>
                      <a:pt x="892671" y="183594"/>
                    </a:lnTo>
                    <a:lnTo>
                      <a:pt x="923381" y="189280"/>
                    </a:lnTo>
                    <a:cubicBezTo>
                      <a:pt x="964409" y="198646"/>
                      <a:pt x="987035" y="191440"/>
                      <a:pt x="1048397" y="228816"/>
                    </a:cubicBezTo>
                    <a:cubicBezTo>
                      <a:pt x="1109758" y="266191"/>
                      <a:pt x="1233182" y="324452"/>
                      <a:pt x="1291553" y="413536"/>
                    </a:cubicBezTo>
                    <a:lnTo>
                      <a:pt x="1672831" y="517128"/>
                    </a:lnTo>
                  </a:path>
                </a:pathLst>
              </a:custGeom>
              <a:solidFill>
                <a:srgbClr val="FFCC99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77F8530C-FEA6-DE02-AAB4-B9C68F50C213}"/>
                  </a:ext>
                </a:extLst>
              </p:cNvPr>
              <p:cNvSpPr/>
              <p:nvPr/>
            </p:nvSpPr>
            <p:spPr bwMode="auto">
              <a:xfrm rot="19434831">
                <a:off x="-5142702" y="7037671"/>
                <a:ext cx="903136" cy="835268"/>
              </a:xfrm>
              <a:custGeom>
                <a:avLst/>
                <a:gdLst>
                  <a:gd name="connsiteX0" fmla="*/ 903136 w 903136"/>
                  <a:gd name="connsiteY0" fmla="*/ 543084 h 835268"/>
                  <a:gd name="connsiteX1" fmla="*/ 903136 w 903136"/>
                  <a:gd name="connsiteY1" fmla="*/ 830923 h 835268"/>
                  <a:gd name="connsiteX2" fmla="*/ 184239 w 903136"/>
                  <a:gd name="connsiteY2" fmla="*/ 830923 h 835268"/>
                  <a:gd name="connsiteX3" fmla="*/ 162717 w 903136"/>
                  <a:gd name="connsiteY3" fmla="*/ 835268 h 835268"/>
                  <a:gd name="connsiteX4" fmla="*/ 162718 w 903136"/>
                  <a:gd name="connsiteY4" fmla="*/ 835267 h 835268"/>
                  <a:gd name="connsiteX5" fmla="*/ 101072 w 903136"/>
                  <a:gd name="connsiteY5" fmla="*/ 822822 h 835268"/>
                  <a:gd name="connsiteX6" fmla="*/ 99910 w 903136"/>
                  <a:gd name="connsiteY6" fmla="*/ 822038 h 835268"/>
                  <a:gd name="connsiteX7" fmla="*/ 87899 w 903136"/>
                  <a:gd name="connsiteY7" fmla="*/ 819613 h 835268"/>
                  <a:gd name="connsiteX8" fmla="*/ 0 w 903136"/>
                  <a:gd name="connsiteY8" fmla="*/ 687004 h 835268"/>
                  <a:gd name="connsiteX9" fmla="*/ 4345 w 903136"/>
                  <a:gd name="connsiteY9" fmla="*/ 665480 h 835268"/>
                  <a:gd name="connsiteX10" fmla="*/ 4345 w 903136"/>
                  <a:gd name="connsiteY10" fmla="*/ 158373 h 835268"/>
                  <a:gd name="connsiteX11" fmla="*/ 162718 w 903136"/>
                  <a:gd name="connsiteY11" fmla="*/ 0 h 835268"/>
                  <a:gd name="connsiteX12" fmla="*/ 321091 w 903136"/>
                  <a:gd name="connsiteY12" fmla="*/ 158373 h 835268"/>
                  <a:gd name="connsiteX13" fmla="*/ 321090 w 903136"/>
                  <a:gd name="connsiteY13" fmla="*/ 543084 h 8352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903136" h="835268">
                    <a:moveTo>
                      <a:pt x="903136" y="543084"/>
                    </a:moveTo>
                    <a:lnTo>
                      <a:pt x="903136" y="830923"/>
                    </a:lnTo>
                    <a:lnTo>
                      <a:pt x="184239" y="830923"/>
                    </a:lnTo>
                    <a:lnTo>
                      <a:pt x="162717" y="835268"/>
                    </a:lnTo>
                    <a:lnTo>
                      <a:pt x="162718" y="835267"/>
                    </a:lnTo>
                    <a:cubicBezTo>
                      <a:pt x="140852" y="835267"/>
                      <a:pt x="120020" y="830835"/>
                      <a:pt x="101072" y="822822"/>
                    </a:cubicBezTo>
                    <a:lnTo>
                      <a:pt x="99910" y="822038"/>
                    </a:lnTo>
                    <a:lnTo>
                      <a:pt x="87899" y="819613"/>
                    </a:lnTo>
                    <a:cubicBezTo>
                      <a:pt x="36244" y="797765"/>
                      <a:pt x="0" y="746617"/>
                      <a:pt x="0" y="687004"/>
                    </a:cubicBezTo>
                    <a:lnTo>
                      <a:pt x="4345" y="665480"/>
                    </a:lnTo>
                    <a:lnTo>
                      <a:pt x="4345" y="158373"/>
                    </a:lnTo>
                    <a:cubicBezTo>
                      <a:pt x="4345" y="70906"/>
                      <a:pt x="75251" y="0"/>
                      <a:pt x="162718" y="0"/>
                    </a:cubicBezTo>
                    <a:cubicBezTo>
                      <a:pt x="250185" y="0"/>
                      <a:pt x="321091" y="70906"/>
                      <a:pt x="321091" y="158373"/>
                    </a:cubicBezTo>
                    <a:lnTo>
                      <a:pt x="321090" y="543084"/>
                    </a:lnTo>
                    <a:close/>
                  </a:path>
                </a:pathLst>
              </a:custGeom>
              <a:solidFill>
                <a:schemeClr val="accent5">
                  <a:lumMod val="50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" name="台形 11">
                <a:extLst>
                  <a:ext uri="{FF2B5EF4-FFF2-40B4-BE49-F238E27FC236}">
                    <a16:creationId xmlns:a16="http://schemas.microsoft.com/office/drawing/2014/main" id="{97F20EB6-0237-AAA5-9E67-C15FFA66653D}"/>
                  </a:ext>
                </a:extLst>
              </p:cNvPr>
              <p:cNvSpPr/>
              <p:nvPr/>
            </p:nvSpPr>
            <p:spPr bwMode="auto">
              <a:xfrm flipH="1">
                <a:off x="-5515498" y="6914620"/>
                <a:ext cx="371360" cy="418978"/>
              </a:xfrm>
              <a:prstGeom prst="trapezoid">
                <a:avLst>
                  <a:gd name="adj" fmla="val 16456"/>
                </a:avLst>
              </a:prstGeom>
              <a:solidFill>
                <a:srgbClr val="FFCC99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3" name="グループ化 12">
                <a:extLst>
                  <a:ext uri="{FF2B5EF4-FFF2-40B4-BE49-F238E27FC236}">
                    <a16:creationId xmlns:a16="http://schemas.microsoft.com/office/drawing/2014/main" id="{96F639A4-0149-D7CD-0407-43EA6554BBA1}"/>
                  </a:ext>
                </a:extLst>
              </p:cNvPr>
              <p:cNvGrpSpPr/>
              <p:nvPr/>
            </p:nvGrpSpPr>
            <p:grpSpPr>
              <a:xfrm rot="900000">
                <a:off x="-5923142" y="5675461"/>
                <a:ext cx="1534504" cy="1453272"/>
                <a:chOff x="-6045083" y="5618576"/>
                <a:chExt cx="1534504" cy="1453272"/>
              </a:xfrm>
            </p:grpSpPr>
            <p:sp>
              <p:nvSpPr>
                <p:cNvPr id="20" name="月 19">
                  <a:extLst>
                    <a:ext uri="{FF2B5EF4-FFF2-40B4-BE49-F238E27FC236}">
                      <a16:creationId xmlns:a16="http://schemas.microsoft.com/office/drawing/2014/main" id="{3F86900F-2C28-5AB1-6555-4F9E1A6CD227}"/>
                    </a:ext>
                  </a:extLst>
                </p:cNvPr>
                <p:cNvSpPr/>
                <p:nvPr/>
              </p:nvSpPr>
              <p:spPr bwMode="auto">
                <a:xfrm rot="17549111" flipH="1">
                  <a:off x="-4778368" y="5859522"/>
                  <a:ext cx="184846" cy="350732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" name="フリーフォーム: 図形 20">
                  <a:extLst>
                    <a:ext uri="{FF2B5EF4-FFF2-40B4-BE49-F238E27FC236}">
                      <a16:creationId xmlns:a16="http://schemas.microsoft.com/office/drawing/2014/main" id="{0B99AEAF-7241-2F53-3D66-4617D1D5E319}"/>
                    </a:ext>
                  </a:extLst>
                </p:cNvPr>
                <p:cNvSpPr/>
                <p:nvPr/>
              </p:nvSpPr>
              <p:spPr bwMode="auto">
                <a:xfrm rot="496486" flipH="1">
                  <a:off x="-6045083" y="5618576"/>
                  <a:ext cx="1152528" cy="1377506"/>
                </a:xfrm>
                <a:custGeom>
                  <a:avLst/>
                  <a:gdLst>
                    <a:gd name="connsiteX0" fmla="*/ 487824 w 967729"/>
                    <a:gd name="connsiteY0" fmla="*/ 13993 h 1377506"/>
                    <a:gd name="connsiteX1" fmla="*/ 967729 w 967729"/>
                    <a:gd name="connsiteY1" fmla="*/ 688753 h 1377506"/>
                    <a:gd name="connsiteX2" fmla="*/ 366694 w 967729"/>
                    <a:gd name="connsiteY2" fmla="*/ 1377506 h 1377506"/>
                    <a:gd name="connsiteX3" fmla="*/ 30650 w 967729"/>
                    <a:gd name="connsiteY3" fmla="*/ 1259878 h 1377506"/>
                    <a:gd name="connsiteX4" fmla="*/ 0 w 967729"/>
                    <a:gd name="connsiteY4" fmla="*/ 1230899 h 1377506"/>
                    <a:gd name="connsiteX5" fmla="*/ 5927 w 967729"/>
                    <a:gd name="connsiteY5" fmla="*/ 1223831 h 1377506"/>
                    <a:gd name="connsiteX6" fmla="*/ 181966 w 967729"/>
                    <a:gd name="connsiteY6" fmla="*/ 609479 h 1377506"/>
                    <a:gd name="connsiteX7" fmla="*/ 79318 w 967729"/>
                    <a:gd name="connsiteY7" fmla="*/ 123712 h 1377506"/>
                    <a:gd name="connsiteX8" fmla="*/ 64004 w 967729"/>
                    <a:gd name="connsiteY8" fmla="*/ 96882 h 1377506"/>
                    <a:gd name="connsiteX9" fmla="*/ 132744 w 967729"/>
                    <a:gd name="connsiteY9" fmla="*/ 54126 h 1377506"/>
                    <a:gd name="connsiteX10" fmla="*/ 366694 w 967729"/>
                    <a:gd name="connsiteY10" fmla="*/ 0 h 1377506"/>
                    <a:gd name="connsiteX11" fmla="*/ 487824 w 967729"/>
                    <a:gd name="connsiteY11" fmla="*/ 13993 h 1377506"/>
                    <a:gd name="connsiteX0" fmla="*/ 487824 w 967729"/>
                    <a:gd name="connsiteY0" fmla="*/ 13993 h 1377506"/>
                    <a:gd name="connsiteX1" fmla="*/ 967729 w 967729"/>
                    <a:gd name="connsiteY1" fmla="*/ 688753 h 1377506"/>
                    <a:gd name="connsiteX2" fmla="*/ 366694 w 967729"/>
                    <a:gd name="connsiteY2" fmla="*/ 1377506 h 1377506"/>
                    <a:gd name="connsiteX3" fmla="*/ 30650 w 967729"/>
                    <a:gd name="connsiteY3" fmla="*/ 1259878 h 1377506"/>
                    <a:gd name="connsiteX4" fmla="*/ 0 w 967729"/>
                    <a:gd name="connsiteY4" fmla="*/ 1230899 h 1377506"/>
                    <a:gd name="connsiteX5" fmla="*/ 181966 w 967729"/>
                    <a:gd name="connsiteY5" fmla="*/ 609479 h 1377506"/>
                    <a:gd name="connsiteX6" fmla="*/ 79318 w 967729"/>
                    <a:gd name="connsiteY6" fmla="*/ 123712 h 1377506"/>
                    <a:gd name="connsiteX7" fmla="*/ 64004 w 967729"/>
                    <a:gd name="connsiteY7" fmla="*/ 96882 h 1377506"/>
                    <a:gd name="connsiteX8" fmla="*/ 132744 w 967729"/>
                    <a:gd name="connsiteY8" fmla="*/ 54126 h 1377506"/>
                    <a:gd name="connsiteX9" fmla="*/ 366694 w 967729"/>
                    <a:gd name="connsiteY9" fmla="*/ 0 h 1377506"/>
                    <a:gd name="connsiteX10" fmla="*/ 487824 w 967729"/>
                    <a:gd name="connsiteY10" fmla="*/ 13993 h 1377506"/>
                    <a:gd name="connsiteX0" fmla="*/ 487824 w 967729"/>
                    <a:gd name="connsiteY0" fmla="*/ 13993 h 1377506"/>
                    <a:gd name="connsiteX1" fmla="*/ 967729 w 967729"/>
                    <a:gd name="connsiteY1" fmla="*/ 688753 h 1377506"/>
                    <a:gd name="connsiteX2" fmla="*/ 366694 w 967729"/>
                    <a:gd name="connsiteY2" fmla="*/ 1377506 h 1377506"/>
                    <a:gd name="connsiteX3" fmla="*/ 30650 w 967729"/>
                    <a:gd name="connsiteY3" fmla="*/ 1259878 h 1377506"/>
                    <a:gd name="connsiteX4" fmla="*/ 0 w 967729"/>
                    <a:gd name="connsiteY4" fmla="*/ 1230899 h 1377506"/>
                    <a:gd name="connsiteX5" fmla="*/ 489749 w 967729"/>
                    <a:gd name="connsiteY5" fmla="*/ 918638 h 1377506"/>
                    <a:gd name="connsiteX6" fmla="*/ 79318 w 967729"/>
                    <a:gd name="connsiteY6" fmla="*/ 123712 h 1377506"/>
                    <a:gd name="connsiteX7" fmla="*/ 64004 w 967729"/>
                    <a:gd name="connsiteY7" fmla="*/ 96882 h 1377506"/>
                    <a:gd name="connsiteX8" fmla="*/ 132744 w 967729"/>
                    <a:gd name="connsiteY8" fmla="*/ 54126 h 1377506"/>
                    <a:gd name="connsiteX9" fmla="*/ 366694 w 967729"/>
                    <a:gd name="connsiteY9" fmla="*/ 0 h 1377506"/>
                    <a:gd name="connsiteX10" fmla="*/ 487824 w 967729"/>
                    <a:gd name="connsiteY10" fmla="*/ 13993 h 1377506"/>
                    <a:gd name="connsiteX0" fmla="*/ 457174 w 937079"/>
                    <a:gd name="connsiteY0" fmla="*/ 13993 h 1377506"/>
                    <a:gd name="connsiteX1" fmla="*/ 937079 w 937079"/>
                    <a:gd name="connsiteY1" fmla="*/ 688753 h 1377506"/>
                    <a:gd name="connsiteX2" fmla="*/ 336044 w 937079"/>
                    <a:gd name="connsiteY2" fmla="*/ 1377506 h 1377506"/>
                    <a:gd name="connsiteX3" fmla="*/ 0 w 937079"/>
                    <a:gd name="connsiteY3" fmla="*/ 1259878 h 1377506"/>
                    <a:gd name="connsiteX4" fmla="*/ 459099 w 937079"/>
                    <a:gd name="connsiteY4" fmla="*/ 918638 h 1377506"/>
                    <a:gd name="connsiteX5" fmla="*/ 48668 w 937079"/>
                    <a:gd name="connsiteY5" fmla="*/ 123712 h 1377506"/>
                    <a:gd name="connsiteX6" fmla="*/ 33354 w 937079"/>
                    <a:gd name="connsiteY6" fmla="*/ 96882 h 1377506"/>
                    <a:gd name="connsiteX7" fmla="*/ 102094 w 937079"/>
                    <a:gd name="connsiteY7" fmla="*/ 54126 h 1377506"/>
                    <a:gd name="connsiteX8" fmla="*/ 336044 w 937079"/>
                    <a:gd name="connsiteY8" fmla="*/ 0 h 1377506"/>
                    <a:gd name="connsiteX9" fmla="*/ 457174 w 937079"/>
                    <a:gd name="connsiteY9" fmla="*/ 13993 h 13775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37079" h="1377506">
                      <a:moveTo>
                        <a:pt x="457174" y="13993"/>
                      </a:moveTo>
                      <a:cubicBezTo>
                        <a:pt x="731055" y="78217"/>
                        <a:pt x="937079" y="355914"/>
                        <a:pt x="937079" y="688753"/>
                      </a:cubicBezTo>
                      <a:cubicBezTo>
                        <a:pt x="937079" y="1069141"/>
                        <a:pt x="667986" y="1377506"/>
                        <a:pt x="336044" y="1377506"/>
                      </a:cubicBezTo>
                      <a:cubicBezTo>
                        <a:pt x="211566" y="1377506"/>
                        <a:pt x="95926" y="1334142"/>
                        <a:pt x="0" y="1259878"/>
                      </a:cubicBezTo>
                      <a:lnTo>
                        <a:pt x="459099" y="918638"/>
                      </a:lnTo>
                      <a:cubicBezTo>
                        <a:pt x="459099" y="738699"/>
                        <a:pt x="113475" y="262377"/>
                        <a:pt x="48668" y="123712"/>
                      </a:cubicBezTo>
                      <a:lnTo>
                        <a:pt x="33354" y="96882"/>
                      </a:lnTo>
                      <a:lnTo>
                        <a:pt x="102094" y="54126"/>
                      </a:lnTo>
                      <a:cubicBezTo>
                        <a:pt x="174001" y="19273"/>
                        <a:pt x="253059" y="0"/>
                        <a:pt x="336044" y="0"/>
                      </a:cubicBezTo>
                      <a:cubicBezTo>
                        <a:pt x="377537" y="0"/>
                        <a:pt x="418048" y="4818"/>
                        <a:pt x="457174" y="13993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2" name="楕円 21">
                  <a:extLst>
                    <a:ext uri="{FF2B5EF4-FFF2-40B4-BE49-F238E27FC236}">
                      <a16:creationId xmlns:a16="http://schemas.microsoft.com/office/drawing/2014/main" id="{BEE6CB0D-8DC8-8F45-F51B-B9D771852740}"/>
                    </a:ext>
                  </a:extLst>
                </p:cNvPr>
                <p:cNvSpPr/>
                <p:nvPr/>
              </p:nvSpPr>
              <p:spPr bwMode="auto">
                <a:xfrm flipH="1">
                  <a:off x="-5948892" y="5755800"/>
                  <a:ext cx="1316048" cy="1316048"/>
                </a:xfrm>
                <a:prstGeom prst="ellipse">
                  <a:avLst/>
                </a:prstGeom>
                <a:solidFill>
                  <a:srgbClr val="FFCC99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3" name="楕円 22">
                  <a:extLst>
                    <a:ext uri="{FF2B5EF4-FFF2-40B4-BE49-F238E27FC236}">
                      <a16:creationId xmlns:a16="http://schemas.microsoft.com/office/drawing/2014/main" id="{943A3BE8-DB96-2953-4BC9-4B8C83F64D15}"/>
                    </a:ext>
                  </a:extLst>
                </p:cNvPr>
                <p:cNvSpPr/>
                <p:nvPr/>
              </p:nvSpPr>
              <p:spPr bwMode="auto">
                <a:xfrm rot="20151784" flipH="1">
                  <a:off x="-5014211" y="6593095"/>
                  <a:ext cx="99752" cy="58361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" name="月 23">
                  <a:extLst>
                    <a:ext uri="{FF2B5EF4-FFF2-40B4-BE49-F238E27FC236}">
                      <a16:creationId xmlns:a16="http://schemas.microsoft.com/office/drawing/2014/main" id="{667261A2-B54C-D7D3-9F21-F8FE096BD8E9}"/>
                    </a:ext>
                  </a:extLst>
                </p:cNvPr>
                <p:cNvSpPr/>
                <p:nvPr/>
              </p:nvSpPr>
              <p:spPr bwMode="auto">
                <a:xfrm rot="16200000" flipH="1">
                  <a:off x="-5035130" y="5700468"/>
                  <a:ext cx="184846" cy="350732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5" name="月 24">
                  <a:extLst>
                    <a:ext uri="{FF2B5EF4-FFF2-40B4-BE49-F238E27FC236}">
                      <a16:creationId xmlns:a16="http://schemas.microsoft.com/office/drawing/2014/main" id="{42CD4E62-48DD-B95F-F74F-1333E474CA8A}"/>
                    </a:ext>
                  </a:extLst>
                </p:cNvPr>
                <p:cNvSpPr/>
                <p:nvPr/>
              </p:nvSpPr>
              <p:spPr bwMode="auto">
                <a:xfrm rot="14702676" flipH="1">
                  <a:off x="-5342585" y="5633784"/>
                  <a:ext cx="227960" cy="43253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6" name="月 25">
                  <a:extLst>
                    <a:ext uri="{FF2B5EF4-FFF2-40B4-BE49-F238E27FC236}">
                      <a16:creationId xmlns:a16="http://schemas.microsoft.com/office/drawing/2014/main" id="{B9B73640-696B-ACF1-E9AC-E41DAFAC8750}"/>
                    </a:ext>
                  </a:extLst>
                </p:cNvPr>
                <p:cNvSpPr/>
                <p:nvPr/>
              </p:nvSpPr>
              <p:spPr bwMode="auto">
                <a:xfrm rot="14702676" flipH="1">
                  <a:off x="-5546887" y="5618068"/>
                  <a:ext cx="227960" cy="432537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" name="月 26">
                  <a:extLst>
                    <a:ext uri="{FF2B5EF4-FFF2-40B4-BE49-F238E27FC236}">
                      <a16:creationId xmlns:a16="http://schemas.microsoft.com/office/drawing/2014/main" id="{149A7ADD-024A-A50C-6F5D-343D63E982A8}"/>
                    </a:ext>
                  </a:extLst>
                </p:cNvPr>
                <p:cNvSpPr/>
                <p:nvPr/>
              </p:nvSpPr>
              <p:spPr bwMode="auto">
                <a:xfrm rot="12600000" flipH="1">
                  <a:off x="-5897225" y="5732940"/>
                  <a:ext cx="399892" cy="825532"/>
                </a:xfrm>
                <a:prstGeom prst="moon">
                  <a:avLst>
                    <a:gd name="adj" fmla="val 68864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7D38746B-763E-4706-DDAC-8CB25E889EAB}"/>
                    </a:ext>
                  </a:extLst>
                </p:cNvPr>
                <p:cNvSpPr/>
                <p:nvPr/>
              </p:nvSpPr>
              <p:spPr bwMode="auto">
                <a:xfrm rot="4500000" flipH="1">
                  <a:off x="-6038871" y="6450569"/>
                  <a:ext cx="411464" cy="249366"/>
                </a:xfrm>
                <a:custGeom>
                  <a:avLst/>
                  <a:gdLst>
                    <a:gd name="connsiteX0" fmla="*/ 412072 w 482772"/>
                    <a:gd name="connsiteY0" fmla="*/ 7285 h 298835"/>
                    <a:gd name="connsiteX1" fmla="*/ 482772 w 482772"/>
                    <a:gd name="connsiteY1" fmla="*/ 128049 h 298835"/>
                    <a:gd name="connsiteX2" fmla="*/ 241386 w 482772"/>
                    <a:gd name="connsiteY2" fmla="*/ 298835 h 298835"/>
                    <a:gd name="connsiteX3" fmla="*/ 0 w 482772"/>
                    <a:gd name="connsiteY3" fmla="*/ 128049 h 298835"/>
                    <a:gd name="connsiteX4" fmla="*/ 70700 w 482772"/>
                    <a:gd name="connsiteY4" fmla="*/ 7285 h 298835"/>
                    <a:gd name="connsiteX5" fmla="*/ 83180 w 482772"/>
                    <a:gd name="connsiteY5" fmla="*/ 0 h 298835"/>
                    <a:gd name="connsiteX6" fmla="*/ 157745 w 482772"/>
                    <a:gd name="connsiteY6" fmla="*/ 35569 h 298835"/>
                    <a:gd name="connsiteX7" fmla="*/ 251703 w 482772"/>
                    <a:gd name="connsiteY7" fmla="*/ 48990 h 298835"/>
                    <a:gd name="connsiteX8" fmla="*/ 386664 w 482772"/>
                    <a:gd name="connsiteY8" fmla="*/ 19822 h 298835"/>
                    <a:gd name="connsiteX9" fmla="*/ 409909 w 482772"/>
                    <a:gd name="connsiteY9" fmla="*/ 6253 h 298835"/>
                    <a:gd name="connsiteX0" fmla="*/ 412072 w 482772"/>
                    <a:gd name="connsiteY0" fmla="*/ 7285 h 298835"/>
                    <a:gd name="connsiteX1" fmla="*/ 482772 w 482772"/>
                    <a:gd name="connsiteY1" fmla="*/ 128049 h 298835"/>
                    <a:gd name="connsiteX2" fmla="*/ 241386 w 482772"/>
                    <a:gd name="connsiteY2" fmla="*/ 298835 h 298835"/>
                    <a:gd name="connsiteX3" fmla="*/ 0 w 482772"/>
                    <a:gd name="connsiteY3" fmla="*/ 128049 h 298835"/>
                    <a:gd name="connsiteX4" fmla="*/ 70700 w 482772"/>
                    <a:gd name="connsiteY4" fmla="*/ 7285 h 298835"/>
                    <a:gd name="connsiteX5" fmla="*/ 83180 w 482772"/>
                    <a:gd name="connsiteY5" fmla="*/ 0 h 298835"/>
                    <a:gd name="connsiteX6" fmla="*/ 157745 w 482772"/>
                    <a:gd name="connsiteY6" fmla="*/ 35569 h 298835"/>
                    <a:gd name="connsiteX7" fmla="*/ 386664 w 482772"/>
                    <a:gd name="connsiteY7" fmla="*/ 19822 h 298835"/>
                    <a:gd name="connsiteX8" fmla="*/ 409909 w 482772"/>
                    <a:gd name="connsiteY8" fmla="*/ 6253 h 298835"/>
                    <a:gd name="connsiteX9" fmla="*/ 412072 w 482772"/>
                    <a:gd name="connsiteY9" fmla="*/ 7285 h 298835"/>
                    <a:gd name="connsiteX0" fmla="*/ 157745 w 482772"/>
                    <a:gd name="connsiteY0" fmla="*/ 35569 h 298835"/>
                    <a:gd name="connsiteX1" fmla="*/ 386664 w 482772"/>
                    <a:gd name="connsiteY1" fmla="*/ 19822 h 298835"/>
                    <a:gd name="connsiteX2" fmla="*/ 409909 w 482772"/>
                    <a:gd name="connsiteY2" fmla="*/ 6253 h 298835"/>
                    <a:gd name="connsiteX3" fmla="*/ 412072 w 482772"/>
                    <a:gd name="connsiteY3" fmla="*/ 7285 h 298835"/>
                    <a:gd name="connsiteX4" fmla="*/ 482772 w 482772"/>
                    <a:gd name="connsiteY4" fmla="*/ 128049 h 298835"/>
                    <a:gd name="connsiteX5" fmla="*/ 241386 w 482772"/>
                    <a:gd name="connsiteY5" fmla="*/ 298835 h 298835"/>
                    <a:gd name="connsiteX6" fmla="*/ 0 w 482772"/>
                    <a:gd name="connsiteY6" fmla="*/ 128049 h 298835"/>
                    <a:gd name="connsiteX7" fmla="*/ 70700 w 482772"/>
                    <a:gd name="connsiteY7" fmla="*/ 7285 h 298835"/>
                    <a:gd name="connsiteX8" fmla="*/ 83180 w 482772"/>
                    <a:gd name="connsiteY8" fmla="*/ 0 h 298835"/>
                    <a:gd name="connsiteX9" fmla="*/ 249185 w 482772"/>
                    <a:gd name="connsiteY9" fmla="*/ 127009 h 298835"/>
                    <a:gd name="connsiteX0" fmla="*/ 157745 w 482772"/>
                    <a:gd name="connsiteY0" fmla="*/ 35569 h 298835"/>
                    <a:gd name="connsiteX1" fmla="*/ 386664 w 482772"/>
                    <a:gd name="connsiteY1" fmla="*/ 19822 h 298835"/>
                    <a:gd name="connsiteX2" fmla="*/ 409909 w 482772"/>
                    <a:gd name="connsiteY2" fmla="*/ 6253 h 298835"/>
                    <a:gd name="connsiteX3" fmla="*/ 412072 w 482772"/>
                    <a:gd name="connsiteY3" fmla="*/ 7285 h 298835"/>
                    <a:gd name="connsiteX4" fmla="*/ 482772 w 482772"/>
                    <a:gd name="connsiteY4" fmla="*/ 128049 h 298835"/>
                    <a:gd name="connsiteX5" fmla="*/ 241386 w 482772"/>
                    <a:gd name="connsiteY5" fmla="*/ 298835 h 298835"/>
                    <a:gd name="connsiteX6" fmla="*/ 0 w 482772"/>
                    <a:gd name="connsiteY6" fmla="*/ 128049 h 298835"/>
                    <a:gd name="connsiteX7" fmla="*/ 70700 w 482772"/>
                    <a:gd name="connsiteY7" fmla="*/ 7285 h 298835"/>
                    <a:gd name="connsiteX8" fmla="*/ 83180 w 482772"/>
                    <a:gd name="connsiteY8" fmla="*/ 0 h 298835"/>
                    <a:gd name="connsiteX0" fmla="*/ 386664 w 482772"/>
                    <a:gd name="connsiteY0" fmla="*/ 19822 h 298835"/>
                    <a:gd name="connsiteX1" fmla="*/ 409909 w 482772"/>
                    <a:gd name="connsiteY1" fmla="*/ 6253 h 298835"/>
                    <a:gd name="connsiteX2" fmla="*/ 412072 w 482772"/>
                    <a:gd name="connsiteY2" fmla="*/ 7285 h 298835"/>
                    <a:gd name="connsiteX3" fmla="*/ 482772 w 482772"/>
                    <a:gd name="connsiteY3" fmla="*/ 128049 h 298835"/>
                    <a:gd name="connsiteX4" fmla="*/ 241386 w 482772"/>
                    <a:gd name="connsiteY4" fmla="*/ 298835 h 298835"/>
                    <a:gd name="connsiteX5" fmla="*/ 0 w 482772"/>
                    <a:gd name="connsiteY5" fmla="*/ 128049 h 298835"/>
                    <a:gd name="connsiteX6" fmla="*/ 70700 w 482772"/>
                    <a:gd name="connsiteY6" fmla="*/ 7285 h 298835"/>
                    <a:gd name="connsiteX7" fmla="*/ 83180 w 482772"/>
                    <a:gd name="connsiteY7" fmla="*/ 0 h 298835"/>
                    <a:gd name="connsiteX0" fmla="*/ 386664 w 482772"/>
                    <a:gd name="connsiteY0" fmla="*/ 13569 h 292582"/>
                    <a:gd name="connsiteX1" fmla="*/ 409909 w 482772"/>
                    <a:gd name="connsiteY1" fmla="*/ 0 h 292582"/>
                    <a:gd name="connsiteX2" fmla="*/ 412072 w 482772"/>
                    <a:gd name="connsiteY2" fmla="*/ 1032 h 292582"/>
                    <a:gd name="connsiteX3" fmla="*/ 482772 w 482772"/>
                    <a:gd name="connsiteY3" fmla="*/ 121796 h 292582"/>
                    <a:gd name="connsiteX4" fmla="*/ 241386 w 482772"/>
                    <a:gd name="connsiteY4" fmla="*/ 292582 h 292582"/>
                    <a:gd name="connsiteX5" fmla="*/ 0 w 482772"/>
                    <a:gd name="connsiteY5" fmla="*/ 121796 h 292582"/>
                    <a:gd name="connsiteX6" fmla="*/ 70700 w 482772"/>
                    <a:gd name="connsiteY6" fmla="*/ 1032 h 292582"/>
                    <a:gd name="connsiteX0" fmla="*/ 409909 w 482772"/>
                    <a:gd name="connsiteY0" fmla="*/ 0 h 292582"/>
                    <a:gd name="connsiteX1" fmla="*/ 412072 w 482772"/>
                    <a:gd name="connsiteY1" fmla="*/ 1032 h 292582"/>
                    <a:gd name="connsiteX2" fmla="*/ 482772 w 482772"/>
                    <a:gd name="connsiteY2" fmla="*/ 121796 h 292582"/>
                    <a:gd name="connsiteX3" fmla="*/ 241386 w 482772"/>
                    <a:gd name="connsiteY3" fmla="*/ 292582 h 292582"/>
                    <a:gd name="connsiteX4" fmla="*/ 0 w 482772"/>
                    <a:gd name="connsiteY4" fmla="*/ 121796 h 292582"/>
                    <a:gd name="connsiteX5" fmla="*/ 70700 w 482772"/>
                    <a:gd name="connsiteY5" fmla="*/ 1032 h 2925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82772" h="292582">
                      <a:moveTo>
                        <a:pt x="409909" y="0"/>
                      </a:moveTo>
                      <a:lnTo>
                        <a:pt x="412072" y="1032"/>
                      </a:lnTo>
                      <a:cubicBezTo>
                        <a:pt x="455754" y="31938"/>
                        <a:pt x="482772" y="74634"/>
                        <a:pt x="482772" y="121796"/>
                      </a:cubicBezTo>
                      <a:cubicBezTo>
                        <a:pt x="482772" y="216119"/>
                        <a:pt x="374700" y="292582"/>
                        <a:pt x="241386" y="292582"/>
                      </a:cubicBezTo>
                      <a:cubicBezTo>
                        <a:pt x="108072" y="292582"/>
                        <a:pt x="0" y="216119"/>
                        <a:pt x="0" y="121796"/>
                      </a:cubicBezTo>
                      <a:cubicBezTo>
                        <a:pt x="0" y="74635"/>
                        <a:pt x="27018" y="31938"/>
                        <a:pt x="70700" y="1032"/>
                      </a:cubicBezTo>
                    </a:path>
                  </a:pathLst>
                </a:custGeom>
                <a:solidFill>
                  <a:srgbClr val="FFCC99"/>
                </a:solidFill>
                <a:ln w="57150" cap="rnd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9" name="月 28">
                  <a:extLst>
                    <a:ext uri="{FF2B5EF4-FFF2-40B4-BE49-F238E27FC236}">
                      <a16:creationId xmlns:a16="http://schemas.microsoft.com/office/drawing/2014/main" id="{469312C8-ECB3-7731-02F0-F753D9ED170C}"/>
                    </a:ext>
                  </a:extLst>
                </p:cNvPr>
                <p:cNvSpPr/>
                <p:nvPr/>
              </p:nvSpPr>
              <p:spPr bwMode="auto">
                <a:xfrm rot="10223686" flipH="1">
                  <a:off x="-5790974" y="6066029"/>
                  <a:ext cx="117602" cy="515293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FA3F4908-6A1E-EA76-4AFD-AEFAA5CD55AC}"/>
                  </a:ext>
                </a:extLst>
              </p:cNvPr>
              <p:cNvSpPr/>
              <p:nvPr/>
            </p:nvSpPr>
            <p:spPr bwMode="auto">
              <a:xfrm rot="900000" flipH="1">
                <a:off x="-4798777" y="6491128"/>
                <a:ext cx="112045" cy="224694"/>
              </a:xfrm>
              <a:prstGeom prst="ellipse">
                <a:avLst/>
              </a:prstGeom>
              <a:solidFill>
                <a:schemeClr val="tx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" name="楕円 14">
                <a:extLst>
                  <a:ext uri="{FF2B5EF4-FFF2-40B4-BE49-F238E27FC236}">
                    <a16:creationId xmlns:a16="http://schemas.microsoft.com/office/drawing/2014/main" id="{117E045C-74DB-EA4F-A4C8-D7E05C5C2D84}"/>
                  </a:ext>
                </a:extLst>
              </p:cNvPr>
              <p:cNvSpPr/>
              <p:nvPr/>
            </p:nvSpPr>
            <p:spPr bwMode="auto">
              <a:xfrm rot="900000" flipH="1">
                <a:off x="-5205178" y="6389528"/>
                <a:ext cx="112045" cy="224694"/>
              </a:xfrm>
              <a:prstGeom prst="ellipse">
                <a:avLst/>
              </a:prstGeom>
              <a:solidFill>
                <a:schemeClr val="tx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4B7DB078-EE1D-4BC6-0B6E-B257F1ACC675}"/>
                  </a:ext>
                </a:extLst>
              </p:cNvPr>
              <p:cNvSpPr/>
              <p:nvPr/>
            </p:nvSpPr>
            <p:spPr bwMode="auto">
              <a:xfrm rot="11700000" flipH="1">
                <a:off x="-5353565" y="6860964"/>
                <a:ext cx="413688" cy="65041"/>
              </a:xfrm>
              <a:custGeom>
                <a:avLst/>
                <a:gdLst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251703 w 482772"/>
                  <a:gd name="connsiteY7" fmla="*/ 48990 h 298835"/>
                  <a:gd name="connsiteX8" fmla="*/ 386664 w 482772"/>
                  <a:gd name="connsiteY8" fmla="*/ 19822 h 298835"/>
                  <a:gd name="connsiteX9" fmla="*/ 409909 w 482772"/>
                  <a:gd name="connsiteY9" fmla="*/ 6253 h 298835"/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386664 w 482772"/>
                  <a:gd name="connsiteY7" fmla="*/ 19822 h 298835"/>
                  <a:gd name="connsiteX8" fmla="*/ 409909 w 482772"/>
                  <a:gd name="connsiteY8" fmla="*/ 6253 h 298835"/>
                  <a:gd name="connsiteX9" fmla="*/ 412072 w 482772"/>
                  <a:gd name="connsiteY9" fmla="*/ 7285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9" fmla="*/ 249185 w 482772"/>
                  <a:gd name="connsiteY9" fmla="*/ 127009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0" fmla="*/ 386664 w 482772"/>
                  <a:gd name="connsiteY0" fmla="*/ 19822 h 298835"/>
                  <a:gd name="connsiteX1" fmla="*/ 409909 w 482772"/>
                  <a:gd name="connsiteY1" fmla="*/ 6253 h 298835"/>
                  <a:gd name="connsiteX2" fmla="*/ 412072 w 482772"/>
                  <a:gd name="connsiteY2" fmla="*/ 7285 h 298835"/>
                  <a:gd name="connsiteX3" fmla="*/ 482772 w 482772"/>
                  <a:gd name="connsiteY3" fmla="*/ 128049 h 298835"/>
                  <a:gd name="connsiteX4" fmla="*/ 241386 w 482772"/>
                  <a:gd name="connsiteY4" fmla="*/ 298835 h 298835"/>
                  <a:gd name="connsiteX5" fmla="*/ 0 w 482772"/>
                  <a:gd name="connsiteY5" fmla="*/ 128049 h 298835"/>
                  <a:gd name="connsiteX6" fmla="*/ 70700 w 482772"/>
                  <a:gd name="connsiteY6" fmla="*/ 7285 h 298835"/>
                  <a:gd name="connsiteX7" fmla="*/ 83180 w 482772"/>
                  <a:gd name="connsiteY7" fmla="*/ 0 h 298835"/>
                  <a:gd name="connsiteX0" fmla="*/ 386664 w 482772"/>
                  <a:gd name="connsiteY0" fmla="*/ 13569 h 292582"/>
                  <a:gd name="connsiteX1" fmla="*/ 409909 w 482772"/>
                  <a:gd name="connsiteY1" fmla="*/ 0 h 292582"/>
                  <a:gd name="connsiteX2" fmla="*/ 412072 w 482772"/>
                  <a:gd name="connsiteY2" fmla="*/ 1032 h 292582"/>
                  <a:gd name="connsiteX3" fmla="*/ 482772 w 482772"/>
                  <a:gd name="connsiteY3" fmla="*/ 121796 h 292582"/>
                  <a:gd name="connsiteX4" fmla="*/ 241386 w 482772"/>
                  <a:gd name="connsiteY4" fmla="*/ 292582 h 292582"/>
                  <a:gd name="connsiteX5" fmla="*/ 0 w 482772"/>
                  <a:gd name="connsiteY5" fmla="*/ 121796 h 292582"/>
                  <a:gd name="connsiteX6" fmla="*/ 70700 w 482772"/>
                  <a:gd name="connsiteY6" fmla="*/ 1032 h 292582"/>
                  <a:gd name="connsiteX0" fmla="*/ 409909 w 482772"/>
                  <a:gd name="connsiteY0" fmla="*/ 0 h 292582"/>
                  <a:gd name="connsiteX1" fmla="*/ 412072 w 482772"/>
                  <a:gd name="connsiteY1" fmla="*/ 1032 h 292582"/>
                  <a:gd name="connsiteX2" fmla="*/ 482772 w 482772"/>
                  <a:gd name="connsiteY2" fmla="*/ 121796 h 292582"/>
                  <a:gd name="connsiteX3" fmla="*/ 241386 w 482772"/>
                  <a:gd name="connsiteY3" fmla="*/ 292582 h 292582"/>
                  <a:gd name="connsiteX4" fmla="*/ 0 w 482772"/>
                  <a:gd name="connsiteY4" fmla="*/ 121796 h 292582"/>
                  <a:gd name="connsiteX5" fmla="*/ 70700 w 482772"/>
                  <a:gd name="connsiteY5" fmla="*/ 1032 h 292582"/>
                  <a:gd name="connsiteX0" fmla="*/ 409909 w 482772"/>
                  <a:gd name="connsiteY0" fmla="*/ 0 h 292582"/>
                  <a:gd name="connsiteX1" fmla="*/ 482772 w 482772"/>
                  <a:gd name="connsiteY1" fmla="*/ 121796 h 292582"/>
                  <a:gd name="connsiteX2" fmla="*/ 241386 w 482772"/>
                  <a:gd name="connsiteY2" fmla="*/ 292582 h 292582"/>
                  <a:gd name="connsiteX3" fmla="*/ 0 w 482772"/>
                  <a:gd name="connsiteY3" fmla="*/ 121796 h 292582"/>
                  <a:gd name="connsiteX4" fmla="*/ 70700 w 482772"/>
                  <a:gd name="connsiteY4" fmla="*/ 1032 h 292582"/>
                  <a:gd name="connsiteX0" fmla="*/ 482772 w 482772"/>
                  <a:gd name="connsiteY0" fmla="*/ 120763 h 291549"/>
                  <a:gd name="connsiteX1" fmla="*/ 241386 w 482772"/>
                  <a:gd name="connsiteY1" fmla="*/ 291549 h 291549"/>
                  <a:gd name="connsiteX2" fmla="*/ 0 w 482772"/>
                  <a:gd name="connsiteY2" fmla="*/ 120763 h 291549"/>
                  <a:gd name="connsiteX3" fmla="*/ 70700 w 482772"/>
                  <a:gd name="connsiteY3" fmla="*/ -1 h 291549"/>
                  <a:gd name="connsiteX0" fmla="*/ 482772 w 482772"/>
                  <a:gd name="connsiteY0" fmla="*/ 0 h 170786"/>
                  <a:gd name="connsiteX1" fmla="*/ 241386 w 482772"/>
                  <a:gd name="connsiteY1" fmla="*/ 170786 h 170786"/>
                  <a:gd name="connsiteX2" fmla="*/ 0 w 482772"/>
                  <a:gd name="connsiteY2" fmla="*/ 0 h 1707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482772" h="170786">
                    <a:moveTo>
                      <a:pt x="482772" y="0"/>
                    </a:moveTo>
                    <a:cubicBezTo>
                      <a:pt x="482772" y="94323"/>
                      <a:pt x="374700" y="170786"/>
                      <a:pt x="241386" y="170786"/>
                    </a:cubicBezTo>
                    <a:cubicBezTo>
                      <a:pt x="108072" y="170786"/>
                      <a:pt x="0" y="94323"/>
                      <a:pt x="0" y="0"/>
                    </a:cubicBezTo>
                  </a:path>
                </a:pathLst>
              </a:custGeom>
              <a:solidFill>
                <a:srgbClr val="FFCC99"/>
              </a:solidFill>
              <a:ln w="57150" cap="rnd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フリーフォーム: 図形 16">
                <a:extLst>
                  <a:ext uri="{FF2B5EF4-FFF2-40B4-BE49-F238E27FC236}">
                    <a16:creationId xmlns:a16="http://schemas.microsoft.com/office/drawing/2014/main" id="{AD2B54EF-30D1-CDD6-AE69-9BAE7D3E6A66}"/>
                  </a:ext>
                </a:extLst>
              </p:cNvPr>
              <p:cNvSpPr/>
              <p:nvPr/>
            </p:nvSpPr>
            <p:spPr bwMode="auto">
              <a:xfrm flipH="1" flipV="1">
                <a:off x="-5871940" y="7206989"/>
                <a:ext cx="995140" cy="1018574"/>
              </a:xfrm>
              <a:custGeom>
                <a:avLst/>
                <a:gdLst>
                  <a:gd name="connsiteX0" fmla="*/ 657635 w 1057084"/>
                  <a:gd name="connsiteY0" fmla="*/ 1018474 h 1018574"/>
                  <a:gd name="connsiteX1" fmla="*/ 267883 w 1057084"/>
                  <a:gd name="connsiteY1" fmla="*/ 1007877 h 1018574"/>
                  <a:gd name="connsiteX2" fmla="*/ 208303 w 1057084"/>
                  <a:gd name="connsiteY2" fmla="*/ 999410 h 1018574"/>
                  <a:gd name="connsiteX3" fmla="*/ 1831 w 1057084"/>
                  <a:gd name="connsiteY3" fmla="*/ 663645 h 1018574"/>
                  <a:gd name="connsiteX4" fmla="*/ 66797 w 1057084"/>
                  <a:gd name="connsiteY4" fmla="*/ 0 h 1018574"/>
                  <a:gd name="connsiteX5" fmla="*/ 1057084 w 1057084"/>
                  <a:gd name="connsiteY5" fmla="*/ 0 h 1018574"/>
                  <a:gd name="connsiteX6" fmla="*/ 989489 w 1057084"/>
                  <a:gd name="connsiteY6" fmla="*/ 690498 h 1018574"/>
                  <a:gd name="connsiteX7" fmla="*/ 657635 w 1057084"/>
                  <a:gd name="connsiteY7" fmla="*/ 1018474 h 1018574"/>
                  <a:gd name="connsiteX0" fmla="*/ 657635 w 1057084"/>
                  <a:gd name="connsiteY0" fmla="*/ 1018475 h 1018575"/>
                  <a:gd name="connsiteX1" fmla="*/ 267883 w 1057084"/>
                  <a:gd name="connsiteY1" fmla="*/ 1007878 h 1018575"/>
                  <a:gd name="connsiteX2" fmla="*/ 208303 w 1057084"/>
                  <a:gd name="connsiteY2" fmla="*/ 999411 h 1018575"/>
                  <a:gd name="connsiteX3" fmla="*/ 1831 w 1057084"/>
                  <a:gd name="connsiteY3" fmla="*/ 663646 h 1018575"/>
                  <a:gd name="connsiteX4" fmla="*/ 66797 w 1057084"/>
                  <a:gd name="connsiteY4" fmla="*/ 1 h 1018575"/>
                  <a:gd name="connsiteX5" fmla="*/ 560402 w 1057084"/>
                  <a:gd name="connsiteY5" fmla="*/ 105337 h 1018575"/>
                  <a:gd name="connsiteX6" fmla="*/ 1057084 w 1057084"/>
                  <a:gd name="connsiteY6" fmla="*/ 1 h 1018575"/>
                  <a:gd name="connsiteX7" fmla="*/ 989489 w 1057084"/>
                  <a:gd name="connsiteY7" fmla="*/ 690499 h 1018575"/>
                  <a:gd name="connsiteX8" fmla="*/ 657635 w 1057084"/>
                  <a:gd name="connsiteY8" fmla="*/ 1018475 h 1018575"/>
                  <a:gd name="connsiteX0" fmla="*/ 560402 w 1057084"/>
                  <a:gd name="connsiteY0" fmla="*/ 105337 h 1018575"/>
                  <a:gd name="connsiteX1" fmla="*/ 1057084 w 1057084"/>
                  <a:gd name="connsiteY1" fmla="*/ 1 h 1018575"/>
                  <a:gd name="connsiteX2" fmla="*/ 989489 w 1057084"/>
                  <a:gd name="connsiteY2" fmla="*/ 690499 h 1018575"/>
                  <a:gd name="connsiteX3" fmla="*/ 657635 w 1057084"/>
                  <a:gd name="connsiteY3" fmla="*/ 1018475 h 1018575"/>
                  <a:gd name="connsiteX4" fmla="*/ 267883 w 1057084"/>
                  <a:gd name="connsiteY4" fmla="*/ 1007878 h 1018575"/>
                  <a:gd name="connsiteX5" fmla="*/ 208303 w 1057084"/>
                  <a:gd name="connsiteY5" fmla="*/ 999411 h 1018575"/>
                  <a:gd name="connsiteX6" fmla="*/ 1831 w 1057084"/>
                  <a:gd name="connsiteY6" fmla="*/ 663646 h 1018575"/>
                  <a:gd name="connsiteX7" fmla="*/ 66797 w 1057084"/>
                  <a:gd name="connsiteY7" fmla="*/ 1 h 1018575"/>
                  <a:gd name="connsiteX8" fmla="*/ 657534 w 1057084"/>
                  <a:gd name="connsiteY8" fmla="*/ 196777 h 1018575"/>
                  <a:gd name="connsiteX0" fmla="*/ 560402 w 1057084"/>
                  <a:gd name="connsiteY0" fmla="*/ 105336 h 1018574"/>
                  <a:gd name="connsiteX1" fmla="*/ 1057084 w 1057084"/>
                  <a:gd name="connsiteY1" fmla="*/ 0 h 1018574"/>
                  <a:gd name="connsiteX2" fmla="*/ 989489 w 1057084"/>
                  <a:gd name="connsiteY2" fmla="*/ 690498 h 1018574"/>
                  <a:gd name="connsiteX3" fmla="*/ 657635 w 1057084"/>
                  <a:gd name="connsiteY3" fmla="*/ 1018474 h 1018574"/>
                  <a:gd name="connsiteX4" fmla="*/ 267883 w 1057084"/>
                  <a:gd name="connsiteY4" fmla="*/ 1007877 h 1018574"/>
                  <a:gd name="connsiteX5" fmla="*/ 208303 w 1057084"/>
                  <a:gd name="connsiteY5" fmla="*/ 999410 h 1018574"/>
                  <a:gd name="connsiteX6" fmla="*/ 1831 w 1057084"/>
                  <a:gd name="connsiteY6" fmla="*/ 663645 h 1018574"/>
                  <a:gd name="connsiteX7" fmla="*/ 66797 w 1057084"/>
                  <a:gd name="connsiteY7" fmla="*/ 0 h 1018574"/>
                  <a:gd name="connsiteX0" fmla="*/ 1057084 w 1057084"/>
                  <a:gd name="connsiteY0" fmla="*/ 0 h 1018574"/>
                  <a:gd name="connsiteX1" fmla="*/ 989489 w 1057084"/>
                  <a:gd name="connsiteY1" fmla="*/ 690498 h 1018574"/>
                  <a:gd name="connsiteX2" fmla="*/ 657635 w 1057084"/>
                  <a:gd name="connsiteY2" fmla="*/ 1018474 h 1018574"/>
                  <a:gd name="connsiteX3" fmla="*/ 267883 w 1057084"/>
                  <a:gd name="connsiteY3" fmla="*/ 1007877 h 1018574"/>
                  <a:gd name="connsiteX4" fmla="*/ 208303 w 1057084"/>
                  <a:gd name="connsiteY4" fmla="*/ 999410 h 1018574"/>
                  <a:gd name="connsiteX5" fmla="*/ 1831 w 1057084"/>
                  <a:gd name="connsiteY5" fmla="*/ 663645 h 1018574"/>
                  <a:gd name="connsiteX6" fmla="*/ 66797 w 1057084"/>
                  <a:gd name="connsiteY6" fmla="*/ 0 h 10185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057084" h="1018574">
                    <a:moveTo>
                      <a:pt x="1057084" y="0"/>
                    </a:moveTo>
                    <a:lnTo>
                      <a:pt x="989489" y="690498"/>
                    </a:lnTo>
                    <a:cubicBezTo>
                      <a:pt x="971319" y="876122"/>
                      <a:pt x="822743" y="1022962"/>
                      <a:pt x="657635" y="1018474"/>
                    </a:cubicBezTo>
                    <a:lnTo>
                      <a:pt x="267883" y="1007877"/>
                    </a:lnTo>
                    <a:cubicBezTo>
                      <a:pt x="247245" y="1007315"/>
                      <a:pt x="227325" y="1004416"/>
                      <a:pt x="208303" y="999410"/>
                    </a:cubicBezTo>
                    <a:cubicBezTo>
                      <a:pt x="75143" y="964365"/>
                      <a:pt x="-14067" y="826066"/>
                      <a:pt x="1831" y="663645"/>
                    </a:cubicBezTo>
                    <a:lnTo>
                      <a:pt x="66797" y="0"/>
                    </a:lnTo>
                  </a:path>
                </a:pathLst>
              </a:custGeom>
              <a:solidFill>
                <a:schemeClr val="accent5">
                  <a:lumMod val="50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cxnSp>
            <p:nvCxnSpPr>
              <p:cNvPr id="18" name="直線コネクタ 17">
                <a:extLst>
                  <a:ext uri="{FF2B5EF4-FFF2-40B4-BE49-F238E27FC236}">
                    <a16:creationId xmlns:a16="http://schemas.microsoft.com/office/drawing/2014/main" id="{E7ABE323-B497-5CDC-1FA4-2AE39A19FB07}"/>
                  </a:ext>
                </a:extLst>
              </p:cNvPr>
              <p:cNvCxnSpPr/>
              <p:nvPr/>
            </p:nvCxnSpPr>
            <p:spPr bwMode="auto">
              <a:xfrm>
                <a:off x="-5213835" y="6153630"/>
                <a:ext cx="129357" cy="135015"/>
              </a:xfrm>
              <a:prstGeom prst="line">
                <a:avLst/>
              </a:prstGeom>
              <a:solidFill>
                <a:srgbClr val="FFCC99"/>
              </a:solidFill>
              <a:ln w="57150" cap="rnd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9" name="直線コネクタ 18">
                <a:extLst>
                  <a:ext uri="{FF2B5EF4-FFF2-40B4-BE49-F238E27FC236}">
                    <a16:creationId xmlns:a16="http://schemas.microsoft.com/office/drawing/2014/main" id="{EF631D21-8071-C8CD-F4F4-3294C966915E}"/>
                  </a:ext>
                </a:extLst>
              </p:cNvPr>
              <p:cNvCxnSpPr/>
              <p:nvPr/>
            </p:nvCxnSpPr>
            <p:spPr bwMode="auto">
              <a:xfrm flipV="1">
                <a:off x="-4743450" y="6305551"/>
                <a:ext cx="180975" cy="61912"/>
              </a:xfrm>
              <a:prstGeom prst="line">
                <a:avLst/>
              </a:prstGeom>
              <a:solidFill>
                <a:srgbClr val="FFCC99"/>
              </a:solidFill>
              <a:ln w="57150" cap="rnd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1E3BBEFB-4BBC-13AD-0FD2-83C8E10B83A6}"/>
                </a:ext>
              </a:extLst>
            </p:cNvPr>
            <p:cNvSpPr/>
            <p:nvPr/>
          </p:nvSpPr>
          <p:spPr bwMode="auto">
            <a:xfrm>
              <a:off x="-8806141" y="8400303"/>
              <a:ext cx="430822" cy="472852"/>
            </a:xfrm>
            <a:custGeom>
              <a:avLst/>
              <a:gdLst>
                <a:gd name="connsiteX0" fmla="*/ 234815 w 235724"/>
                <a:gd name="connsiteY0" fmla="*/ 83127 h 258722"/>
                <a:gd name="connsiteX1" fmla="*/ 202347 w 235724"/>
                <a:gd name="connsiteY1" fmla="*/ 101872 h 258722"/>
                <a:gd name="connsiteX2" fmla="*/ 182861 w 235724"/>
                <a:gd name="connsiteY2" fmla="*/ 96651 h 258722"/>
                <a:gd name="connsiteX3" fmla="*/ 182743 w 235724"/>
                <a:gd name="connsiteY3" fmla="*/ 96934 h 258722"/>
                <a:gd name="connsiteX4" fmla="*/ 207137 w 235724"/>
                <a:gd name="connsiteY4" fmla="*/ 103470 h 258722"/>
                <a:gd name="connsiteX5" fmla="*/ 227194 w 235724"/>
                <a:gd name="connsiteY5" fmla="*/ 138211 h 258722"/>
                <a:gd name="connsiteX6" fmla="*/ 213978 w 235724"/>
                <a:gd name="connsiteY6" fmla="*/ 155435 h 258722"/>
                <a:gd name="connsiteX7" fmla="*/ 193046 w 235724"/>
                <a:gd name="connsiteY7" fmla="*/ 158191 h 258722"/>
                <a:gd name="connsiteX8" fmla="*/ 209796 w 235724"/>
                <a:gd name="connsiteY8" fmla="*/ 171043 h 258722"/>
                <a:gd name="connsiteX9" fmla="*/ 212629 w 235724"/>
                <a:gd name="connsiteY9" fmla="*/ 192568 h 258722"/>
                <a:gd name="connsiteX10" fmla="*/ 177889 w 235724"/>
                <a:gd name="connsiteY10" fmla="*/ 212626 h 258722"/>
                <a:gd name="connsiteX11" fmla="*/ 120416 w 235724"/>
                <a:gd name="connsiteY11" fmla="*/ 197225 h 258722"/>
                <a:gd name="connsiteX12" fmla="*/ 120416 w 235724"/>
                <a:gd name="connsiteY12" fmla="*/ 197226 h 258722"/>
                <a:gd name="connsiteX13" fmla="*/ 170620 w 235724"/>
                <a:gd name="connsiteY13" fmla="*/ 210679 h 258722"/>
                <a:gd name="connsiteX14" fmla="*/ 187898 w 235724"/>
                <a:gd name="connsiteY14" fmla="*/ 240605 h 258722"/>
                <a:gd name="connsiteX15" fmla="*/ 157971 w 235724"/>
                <a:gd name="connsiteY15" fmla="*/ 257884 h 258722"/>
                <a:gd name="connsiteX16" fmla="*/ 92254 w 235724"/>
                <a:gd name="connsiteY16" fmla="*/ 240275 h 258722"/>
                <a:gd name="connsiteX17" fmla="*/ 86745 w 235724"/>
                <a:gd name="connsiteY17" fmla="*/ 236047 h 258722"/>
                <a:gd name="connsiteX18" fmla="*/ 60260 w 235724"/>
                <a:gd name="connsiteY18" fmla="*/ 228951 h 258722"/>
                <a:gd name="connsiteX19" fmla="*/ 3244 w 235724"/>
                <a:gd name="connsiteY19" fmla="*/ 121970 h 258722"/>
                <a:gd name="connsiteX20" fmla="*/ 15793 w 235724"/>
                <a:gd name="connsiteY20" fmla="*/ 75134 h 258722"/>
                <a:gd name="connsiteX21" fmla="*/ 85742 w 235724"/>
                <a:gd name="connsiteY21" fmla="*/ 9379 h 258722"/>
                <a:gd name="connsiteX22" fmla="*/ 99296 w 235724"/>
                <a:gd name="connsiteY22" fmla="*/ 10044 h 258722"/>
                <a:gd name="connsiteX23" fmla="*/ 94395 w 235724"/>
                <a:gd name="connsiteY23" fmla="*/ 8234 h 258722"/>
                <a:gd name="connsiteX24" fmla="*/ 155994 w 235724"/>
                <a:gd name="connsiteY24" fmla="*/ 373 h 258722"/>
                <a:gd name="connsiteX25" fmla="*/ 183249 w 235724"/>
                <a:gd name="connsiteY25" fmla="*/ 22727 h 258722"/>
                <a:gd name="connsiteX26" fmla="*/ 183249 w 235724"/>
                <a:gd name="connsiteY26" fmla="*/ 41865 h 258722"/>
                <a:gd name="connsiteX27" fmla="*/ 216069 w 235724"/>
                <a:gd name="connsiteY27" fmla="*/ 50659 h 258722"/>
                <a:gd name="connsiteX28" fmla="*/ 234815 w 235724"/>
                <a:gd name="connsiteY28" fmla="*/ 83127 h 258722"/>
                <a:gd name="connsiteX0" fmla="*/ 234815 w 235724"/>
                <a:gd name="connsiteY0" fmla="*/ 83127 h 258722"/>
                <a:gd name="connsiteX1" fmla="*/ 202347 w 235724"/>
                <a:gd name="connsiteY1" fmla="*/ 101872 h 258722"/>
                <a:gd name="connsiteX2" fmla="*/ 182861 w 235724"/>
                <a:gd name="connsiteY2" fmla="*/ 96651 h 258722"/>
                <a:gd name="connsiteX3" fmla="*/ 182743 w 235724"/>
                <a:gd name="connsiteY3" fmla="*/ 96934 h 258722"/>
                <a:gd name="connsiteX4" fmla="*/ 207137 w 235724"/>
                <a:gd name="connsiteY4" fmla="*/ 103470 h 258722"/>
                <a:gd name="connsiteX5" fmla="*/ 227194 w 235724"/>
                <a:gd name="connsiteY5" fmla="*/ 138211 h 258722"/>
                <a:gd name="connsiteX6" fmla="*/ 213978 w 235724"/>
                <a:gd name="connsiteY6" fmla="*/ 155435 h 258722"/>
                <a:gd name="connsiteX7" fmla="*/ 193046 w 235724"/>
                <a:gd name="connsiteY7" fmla="*/ 158191 h 258722"/>
                <a:gd name="connsiteX8" fmla="*/ 209796 w 235724"/>
                <a:gd name="connsiteY8" fmla="*/ 171043 h 258722"/>
                <a:gd name="connsiteX9" fmla="*/ 212629 w 235724"/>
                <a:gd name="connsiteY9" fmla="*/ 192568 h 258722"/>
                <a:gd name="connsiteX10" fmla="*/ 177889 w 235724"/>
                <a:gd name="connsiteY10" fmla="*/ 212626 h 258722"/>
                <a:gd name="connsiteX11" fmla="*/ 120416 w 235724"/>
                <a:gd name="connsiteY11" fmla="*/ 197225 h 258722"/>
                <a:gd name="connsiteX12" fmla="*/ 170620 w 235724"/>
                <a:gd name="connsiteY12" fmla="*/ 210679 h 258722"/>
                <a:gd name="connsiteX13" fmla="*/ 187898 w 235724"/>
                <a:gd name="connsiteY13" fmla="*/ 240605 h 258722"/>
                <a:gd name="connsiteX14" fmla="*/ 157971 w 235724"/>
                <a:gd name="connsiteY14" fmla="*/ 257884 h 258722"/>
                <a:gd name="connsiteX15" fmla="*/ 92254 w 235724"/>
                <a:gd name="connsiteY15" fmla="*/ 240275 h 258722"/>
                <a:gd name="connsiteX16" fmla="*/ 86745 w 235724"/>
                <a:gd name="connsiteY16" fmla="*/ 236047 h 258722"/>
                <a:gd name="connsiteX17" fmla="*/ 60260 w 235724"/>
                <a:gd name="connsiteY17" fmla="*/ 228951 h 258722"/>
                <a:gd name="connsiteX18" fmla="*/ 3244 w 235724"/>
                <a:gd name="connsiteY18" fmla="*/ 121970 h 258722"/>
                <a:gd name="connsiteX19" fmla="*/ 15793 w 235724"/>
                <a:gd name="connsiteY19" fmla="*/ 75134 h 258722"/>
                <a:gd name="connsiteX20" fmla="*/ 85742 w 235724"/>
                <a:gd name="connsiteY20" fmla="*/ 9379 h 258722"/>
                <a:gd name="connsiteX21" fmla="*/ 99296 w 235724"/>
                <a:gd name="connsiteY21" fmla="*/ 10044 h 258722"/>
                <a:gd name="connsiteX22" fmla="*/ 94395 w 235724"/>
                <a:gd name="connsiteY22" fmla="*/ 8234 h 258722"/>
                <a:gd name="connsiteX23" fmla="*/ 155994 w 235724"/>
                <a:gd name="connsiteY23" fmla="*/ 373 h 258722"/>
                <a:gd name="connsiteX24" fmla="*/ 183249 w 235724"/>
                <a:gd name="connsiteY24" fmla="*/ 22727 h 258722"/>
                <a:gd name="connsiteX25" fmla="*/ 183249 w 235724"/>
                <a:gd name="connsiteY25" fmla="*/ 41865 h 258722"/>
                <a:gd name="connsiteX26" fmla="*/ 216069 w 235724"/>
                <a:gd name="connsiteY26" fmla="*/ 50659 h 258722"/>
                <a:gd name="connsiteX27" fmla="*/ 234815 w 235724"/>
                <a:gd name="connsiteY27" fmla="*/ 83127 h 258722"/>
                <a:gd name="connsiteX0" fmla="*/ 234815 w 235724"/>
                <a:gd name="connsiteY0" fmla="*/ 83127 h 258722"/>
                <a:gd name="connsiteX1" fmla="*/ 202347 w 235724"/>
                <a:gd name="connsiteY1" fmla="*/ 101872 h 258722"/>
                <a:gd name="connsiteX2" fmla="*/ 182861 w 235724"/>
                <a:gd name="connsiteY2" fmla="*/ 96651 h 258722"/>
                <a:gd name="connsiteX3" fmla="*/ 182743 w 235724"/>
                <a:gd name="connsiteY3" fmla="*/ 96934 h 258722"/>
                <a:gd name="connsiteX4" fmla="*/ 207137 w 235724"/>
                <a:gd name="connsiteY4" fmla="*/ 103470 h 258722"/>
                <a:gd name="connsiteX5" fmla="*/ 227194 w 235724"/>
                <a:gd name="connsiteY5" fmla="*/ 138211 h 258722"/>
                <a:gd name="connsiteX6" fmla="*/ 213978 w 235724"/>
                <a:gd name="connsiteY6" fmla="*/ 155435 h 258722"/>
                <a:gd name="connsiteX7" fmla="*/ 193046 w 235724"/>
                <a:gd name="connsiteY7" fmla="*/ 158191 h 258722"/>
                <a:gd name="connsiteX8" fmla="*/ 209796 w 235724"/>
                <a:gd name="connsiteY8" fmla="*/ 171043 h 258722"/>
                <a:gd name="connsiteX9" fmla="*/ 212629 w 235724"/>
                <a:gd name="connsiteY9" fmla="*/ 192568 h 258722"/>
                <a:gd name="connsiteX10" fmla="*/ 177889 w 235724"/>
                <a:gd name="connsiteY10" fmla="*/ 212626 h 258722"/>
                <a:gd name="connsiteX11" fmla="*/ 170620 w 235724"/>
                <a:gd name="connsiteY11" fmla="*/ 210679 h 258722"/>
                <a:gd name="connsiteX12" fmla="*/ 187898 w 235724"/>
                <a:gd name="connsiteY12" fmla="*/ 240605 h 258722"/>
                <a:gd name="connsiteX13" fmla="*/ 157971 w 235724"/>
                <a:gd name="connsiteY13" fmla="*/ 257884 h 258722"/>
                <a:gd name="connsiteX14" fmla="*/ 92254 w 235724"/>
                <a:gd name="connsiteY14" fmla="*/ 240275 h 258722"/>
                <a:gd name="connsiteX15" fmla="*/ 86745 w 235724"/>
                <a:gd name="connsiteY15" fmla="*/ 236047 h 258722"/>
                <a:gd name="connsiteX16" fmla="*/ 60260 w 235724"/>
                <a:gd name="connsiteY16" fmla="*/ 228951 h 258722"/>
                <a:gd name="connsiteX17" fmla="*/ 3244 w 235724"/>
                <a:gd name="connsiteY17" fmla="*/ 121970 h 258722"/>
                <a:gd name="connsiteX18" fmla="*/ 15793 w 235724"/>
                <a:gd name="connsiteY18" fmla="*/ 75134 h 258722"/>
                <a:gd name="connsiteX19" fmla="*/ 85742 w 235724"/>
                <a:gd name="connsiteY19" fmla="*/ 9379 h 258722"/>
                <a:gd name="connsiteX20" fmla="*/ 99296 w 235724"/>
                <a:gd name="connsiteY20" fmla="*/ 10044 h 258722"/>
                <a:gd name="connsiteX21" fmla="*/ 94395 w 235724"/>
                <a:gd name="connsiteY21" fmla="*/ 8234 h 258722"/>
                <a:gd name="connsiteX22" fmla="*/ 155994 w 235724"/>
                <a:gd name="connsiteY22" fmla="*/ 373 h 258722"/>
                <a:gd name="connsiteX23" fmla="*/ 183249 w 235724"/>
                <a:gd name="connsiteY23" fmla="*/ 22727 h 258722"/>
                <a:gd name="connsiteX24" fmla="*/ 183249 w 235724"/>
                <a:gd name="connsiteY24" fmla="*/ 41865 h 258722"/>
                <a:gd name="connsiteX25" fmla="*/ 216069 w 235724"/>
                <a:gd name="connsiteY25" fmla="*/ 50659 h 258722"/>
                <a:gd name="connsiteX26" fmla="*/ 234815 w 235724"/>
                <a:gd name="connsiteY26" fmla="*/ 83127 h 258722"/>
                <a:gd name="connsiteX0" fmla="*/ 234815 w 235724"/>
                <a:gd name="connsiteY0" fmla="*/ 83127 h 258722"/>
                <a:gd name="connsiteX1" fmla="*/ 202347 w 235724"/>
                <a:gd name="connsiteY1" fmla="*/ 101872 h 258722"/>
                <a:gd name="connsiteX2" fmla="*/ 182861 w 235724"/>
                <a:gd name="connsiteY2" fmla="*/ 96651 h 258722"/>
                <a:gd name="connsiteX3" fmla="*/ 207137 w 235724"/>
                <a:gd name="connsiteY3" fmla="*/ 103470 h 258722"/>
                <a:gd name="connsiteX4" fmla="*/ 227194 w 235724"/>
                <a:gd name="connsiteY4" fmla="*/ 138211 h 258722"/>
                <a:gd name="connsiteX5" fmla="*/ 213978 w 235724"/>
                <a:gd name="connsiteY5" fmla="*/ 155435 h 258722"/>
                <a:gd name="connsiteX6" fmla="*/ 193046 w 235724"/>
                <a:gd name="connsiteY6" fmla="*/ 158191 h 258722"/>
                <a:gd name="connsiteX7" fmla="*/ 209796 w 235724"/>
                <a:gd name="connsiteY7" fmla="*/ 171043 h 258722"/>
                <a:gd name="connsiteX8" fmla="*/ 212629 w 235724"/>
                <a:gd name="connsiteY8" fmla="*/ 192568 h 258722"/>
                <a:gd name="connsiteX9" fmla="*/ 177889 w 235724"/>
                <a:gd name="connsiteY9" fmla="*/ 212626 h 258722"/>
                <a:gd name="connsiteX10" fmla="*/ 170620 w 235724"/>
                <a:gd name="connsiteY10" fmla="*/ 210679 h 258722"/>
                <a:gd name="connsiteX11" fmla="*/ 187898 w 235724"/>
                <a:gd name="connsiteY11" fmla="*/ 240605 h 258722"/>
                <a:gd name="connsiteX12" fmla="*/ 157971 w 235724"/>
                <a:gd name="connsiteY12" fmla="*/ 257884 h 258722"/>
                <a:gd name="connsiteX13" fmla="*/ 92254 w 235724"/>
                <a:gd name="connsiteY13" fmla="*/ 240275 h 258722"/>
                <a:gd name="connsiteX14" fmla="*/ 86745 w 235724"/>
                <a:gd name="connsiteY14" fmla="*/ 236047 h 258722"/>
                <a:gd name="connsiteX15" fmla="*/ 60260 w 235724"/>
                <a:gd name="connsiteY15" fmla="*/ 228951 h 258722"/>
                <a:gd name="connsiteX16" fmla="*/ 3244 w 235724"/>
                <a:gd name="connsiteY16" fmla="*/ 121970 h 258722"/>
                <a:gd name="connsiteX17" fmla="*/ 15793 w 235724"/>
                <a:gd name="connsiteY17" fmla="*/ 75134 h 258722"/>
                <a:gd name="connsiteX18" fmla="*/ 85742 w 235724"/>
                <a:gd name="connsiteY18" fmla="*/ 9379 h 258722"/>
                <a:gd name="connsiteX19" fmla="*/ 99296 w 235724"/>
                <a:gd name="connsiteY19" fmla="*/ 10044 h 258722"/>
                <a:gd name="connsiteX20" fmla="*/ 94395 w 235724"/>
                <a:gd name="connsiteY20" fmla="*/ 8234 h 258722"/>
                <a:gd name="connsiteX21" fmla="*/ 155994 w 235724"/>
                <a:gd name="connsiteY21" fmla="*/ 373 h 258722"/>
                <a:gd name="connsiteX22" fmla="*/ 183249 w 235724"/>
                <a:gd name="connsiteY22" fmla="*/ 22727 h 258722"/>
                <a:gd name="connsiteX23" fmla="*/ 183249 w 235724"/>
                <a:gd name="connsiteY23" fmla="*/ 41865 h 258722"/>
                <a:gd name="connsiteX24" fmla="*/ 216069 w 235724"/>
                <a:gd name="connsiteY24" fmla="*/ 50659 h 258722"/>
                <a:gd name="connsiteX25" fmla="*/ 234815 w 235724"/>
                <a:gd name="connsiteY25" fmla="*/ 83127 h 258722"/>
                <a:gd name="connsiteX0" fmla="*/ 234815 w 235724"/>
                <a:gd name="connsiteY0" fmla="*/ 83127 h 258722"/>
                <a:gd name="connsiteX1" fmla="*/ 202347 w 235724"/>
                <a:gd name="connsiteY1" fmla="*/ 101872 h 258722"/>
                <a:gd name="connsiteX2" fmla="*/ 207137 w 235724"/>
                <a:gd name="connsiteY2" fmla="*/ 103470 h 258722"/>
                <a:gd name="connsiteX3" fmla="*/ 227194 w 235724"/>
                <a:gd name="connsiteY3" fmla="*/ 138211 h 258722"/>
                <a:gd name="connsiteX4" fmla="*/ 213978 w 235724"/>
                <a:gd name="connsiteY4" fmla="*/ 155435 h 258722"/>
                <a:gd name="connsiteX5" fmla="*/ 193046 w 235724"/>
                <a:gd name="connsiteY5" fmla="*/ 158191 h 258722"/>
                <a:gd name="connsiteX6" fmla="*/ 209796 w 235724"/>
                <a:gd name="connsiteY6" fmla="*/ 171043 h 258722"/>
                <a:gd name="connsiteX7" fmla="*/ 212629 w 235724"/>
                <a:gd name="connsiteY7" fmla="*/ 192568 h 258722"/>
                <a:gd name="connsiteX8" fmla="*/ 177889 w 235724"/>
                <a:gd name="connsiteY8" fmla="*/ 212626 h 258722"/>
                <a:gd name="connsiteX9" fmla="*/ 170620 w 235724"/>
                <a:gd name="connsiteY9" fmla="*/ 210679 h 258722"/>
                <a:gd name="connsiteX10" fmla="*/ 187898 w 235724"/>
                <a:gd name="connsiteY10" fmla="*/ 240605 h 258722"/>
                <a:gd name="connsiteX11" fmla="*/ 157971 w 235724"/>
                <a:gd name="connsiteY11" fmla="*/ 257884 h 258722"/>
                <a:gd name="connsiteX12" fmla="*/ 92254 w 235724"/>
                <a:gd name="connsiteY12" fmla="*/ 240275 h 258722"/>
                <a:gd name="connsiteX13" fmla="*/ 86745 w 235724"/>
                <a:gd name="connsiteY13" fmla="*/ 236047 h 258722"/>
                <a:gd name="connsiteX14" fmla="*/ 60260 w 235724"/>
                <a:gd name="connsiteY14" fmla="*/ 228951 h 258722"/>
                <a:gd name="connsiteX15" fmla="*/ 3244 w 235724"/>
                <a:gd name="connsiteY15" fmla="*/ 121970 h 258722"/>
                <a:gd name="connsiteX16" fmla="*/ 15793 w 235724"/>
                <a:gd name="connsiteY16" fmla="*/ 75134 h 258722"/>
                <a:gd name="connsiteX17" fmla="*/ 85742 w 235724"/>
                <a:gd name="connsiteY17" fmla="*/ 9379 h 258722"/>
                <a:gd name="connsiteX18" fmla="*/ 99296 w 235724"/>
                <a:gd name="connsiteY18" fmla="*/ 10044 h 258722"/>
                <a:gd name="connsiteX19" fmla="*/ 94395 w 235724"/>
                <a:gd name="connsiteY19" fmla="*/ 8234 h 258722"/>
                <a:gd name="connsiteX20" fmla="*/ 155994 w 235724"/>
                <a:gd name="connsiteY20" fmla="*/ 373 h 258722"/>
                <a:gd name="connsiteX21" fmla="*/ 183249 w 235724"/>
                <a:gd name="connsiteY21" fmla="*/ 22727 h 258722"/>
                <a:gd name="connsiteX22" fmla="*/ 183249 w 235724"/>
                <a:gd name="connsiteY22" fmla="*/ 41865 h 258722"/>
                <a:gd name="connsiteX23" fmla="*/ 216069 w 235724"/>
                <a:gd name="connsiteY23" fmla="*/ 50659 h 258722"/>
                <a:gd name="connsiteX24" fmla="*/ 234815 w 235724"/>
                <a:gd name="connsiteY24" fmla="*/ 83127 h 2587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235724" h="258722">
                  <a:moveTo>
                    <a:pt x="234815" y="83127"/>
                  </a:moveTo>
                  <a:cubicBezTo>
                    <a:pt x="231025" y="97269"/>
                    <a:pt x="216489" y="105662"/>
                    <a:pt x="202347" y="101872"/>
                  </a:cubicBezTo>
                  <a:lnTo>
                    <a:pt x="207137" y="103470"/>
                  </a:lnTo>
                  <a:cubicBezTo>
                    <a:pt x="222269" y="107525"/>
                    <a:pt x="231249" y="123079"/>
                    <a:pt x="227194" y="138211"/>
                  </a:cubicBezTo>
                  <a:cubicBezTo>
                    <a:pt x="225167" y="145777"/>
                    <a:pt x="220265" y="151805"/>
                    <a:pt x="213978" y="155435"/>
                  </a:cubicBezTo>
                  <a:lnTo>
                    <a:pt x="193046" y="158191"/>
                  </a:lnTo>
                  <a:lnTo>
                    <a:pt x="209796" y="171043"/>
                  </a:lnTo>
                  <a:cubicBezTo>
                    <a:pt x="213425" y="177330"/>
                    <a:pt x="214657" y="185002"/>
                    <a:pt x="212629" y="192568"/>
                  </a:cubicBezTo>
                  <a:cubicBezTo>
                    <a:pt x="208575" y="207700"/>
                    <a:pt x="193021" y="216680"/>
                    <a:pt x="177889" y="212626"/>
                  </a:cubicBezTo>
                  <a:lnTo>
                    <a:pt x="170620" y="210679"/>
                  </a:lnTo>
                  <a:cubicBezTo>
                    <a:pt x="183655" y="214171"/>
                    <a:pt x="191390" y="227570"/>
                    <a:pt x="187898" y="240605"/>
                  </a:cubicBezTo>
                  <a:cubicBezTo>
                    <a:pt x="184405" y="253641"/>
                    <a:pt x="171007" y="261376"/>
                    <a:pt x="157971" y="257884"/>
                  </a:cubicBezTo>
                  <a:lnTo>
                    <a:pt x="92254" y="240275"/>
                  </a:lnTo>
                  <a:lnTo>
                    <a:pt x="86745" y="236047"/>
                  </a:lnTo>
                  <a:lnTo>
                    <a:pt x="60260" y="228951"/>
                  </a:lnTo>
                  <a:cubicBezTo>
                    <a:pt x="16109" y="217121"/>
                    <a:pt x="-9418" y="169224"/>
                    <a:pt x="3244" y="121970"/>
                  </a:cubicBezTo>
                  <a:lnTo>
                    <a:pt x="15793" y="75134"/>
                  </a:lnTo>
                  <a:cubicBezTo>
                    <a:pt x="25289" y="39693"/>
                    <a:pt x="53570" y="14680"/>
                    <a:pt x="85742" y="9379"/>
                  </a:cubicBezTo>
                  <a:lnTo>
                    <a:pt x="99296" y="10044"/>
                  </a:lnTo>
                  <a:lnTo>
                    <a:pt x="94395" y="8234"/>
                  </a:lnTo>
                  <a:cubicBezTo>
                    <a:pt x="122404" y="8625"/>
                    <a:pt x="140498" y="-2110"/>
                    <a:pt x="155994" y="373"/>
                  </a:cubicBezTo>
                  <a:cubicBezTo>
                    <a:pt x="171490" y="2856"/>
                    <a:pt x="178707" y="6837"/>
                    <a:pt x="183249" y="22727"/>
                  </a:cubicBezTo>
                  <a:lnTo>
                    <a:pt x="183249" y="41865"/>
                  </a:lnTo>
                  <a:lnTo>
                    <a:pt x="216069" y="50659"/>
                  </a:lnTo>
                  <a:cubicBezTo>
                    <a:pt x="230211" y="54448"/>
                    <a:pt x="238604" y="68985"/>
                    <a:pt x="234815" y="83127"/>
                  </a:cubicBezTo>
                  <a:close/>
                </a:path>
              </a:pathLst>
            </a:custGeom>
            <a:solidFill>
              <a:srgbClr val="FFCC99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C5BF3862-0BB2-2E5F-DE5B-CA46F85279B2}"/>
                </a:ext>
              </a:extLst>
            </p:cNvPr>
            <p:cNvSpPr/>
            <p:nvPr/>
          </p:nvSpPr>
          <p:spPr bwMode="auto">
            <a:xfrm rot="19636976">
              <a:off x="-9773371" y="8115563"/>
              <a:ext cx="930365" cy="977158"/>
            </a:xfrm>
            <a:custGeom>
              <a:avLst/>
              <a:gdLst>
                <a:gd name="connsiteX0" fmla="*/ 270360 w 923272"/>
                <a:gd name="connsiteY0" fmla="*/ 46386 h 1029085"/>
                <a:gd name="connsiteX1" fmla="*/ 316746 w 923272"/>
                <a:gd name="connsiteY1" fmla="*/ 158373 h 1029085"/>
                <a:gd name="connsiteX2" fmla="*/ 316745 w 923272"/>
                <a:gd name="connsiteY2" fmla="*/ 588537 h 1029085"/>
                <a:gd name="connsiteX3" fmla="*/ 923272 w 923272"/>
                <a:gd name="connsiteY3" fmla="*/ 751055 h 1029085"/>
                <a:gd name="connsiteX4" fmla="*/ 848774 w 923272"/>
                <a:gd name="connsiteY4" fmla="*/ 1029085 h 1029085"/>
                <a:gd name="connsiteX5" fmla="*/ 115427 w 923272"/>
                <a:gd name="connsiteY5" fmla="*/ 832585 h 1029085"/>
                <a:gd name="connsiteX6" fmla="*/ 64243 w 923272"/>
                <a:gd name="connsiteY6" fmla="*/ 807162 h 1029085"/>
                <a:gd name="connsiteX7" fmla="*/ 51121 w 923272"/>
                <a:gd name="connsiteY7" fmla="*/ 792073 h 1029085"/>
                <a:gd name="connsiteX8" fmla="*/ 46387 w 923272"/>
                <a:gd name="connsiteY8" fmla="*/ 788881 h 1029085"/>
                <a:gd name="connsiteX9" fmla="*/ 39629 w 923272"/>
                <a:gd name="connsiteY9" fmla="*/ 778858 h 1029085"/>
                <a:gd name="connsiteX10" fmla="*/ 28038 w 923272"/>
                <a:gd name="connsiteY10" fmla="*/ 765530 h 1029085"/>
                <a:gd name="connsiteX11" fmla="*/ 25324 w 923272"/>
                <a:gd name="connsiteY11" fmla="*/ 757640 h 1029085"/>
                <a:gd name="connsiteX12" fmla="*/ 12446 w 923272"/>
                <a:gd name="connsiteY12" fmla="*/ 738540 h 1029085"/>
                <a:gd name="connsiteX13" fmla="*/ 0 w 923272"/>
                <a:gd name="connsiteY13" fmla="*/ 676894 h 1029085"/>
                <a:gd name="connsiteX14" fmla="*/ 0 w 923272"/>
                <a:gd name="connsiteY14" fmla="*/ 158373 h 1029085"/>
                <a:gd name="connsiteX15" fmla="*/ 158373 w 923272"/>
                <a:gd name="connsiteY15" fmla="*/ 0 h 1029085"/>
                <a:gd name="connsiteX16" fmla="*/ 270360 w 923272"/>
                <a:gd name="connsiteY16" fmla="*/ 46386 h 1029085"/>
                <a:gd name="connsiteX0" fmla="*/ 158373 w 923272"/>
                <a:gd name="connsiteY0" fmla="*/ 0 h 1029085"/>
                <a:gd name="connsiteX1" fmla="*/ 270360 w 923272"/>
                <a:gd name="connsiteY1" fmla="*/ 46386 h 1029085"/>
                <a:gd name="connsiteX2" fmla="*/ 316746 w 923272"/>
                <a:gd name="connsiteY2" fmla="*/ 158373 h 1029085"/>
                <a:gd name="connsiteX3" fmla="*/ 316745 w 923272"/>
                <a:gd name="connsiteY3" fmla="*/ 588537 h 1029085"/>
                <a:gd name="connsiteX4" fmla="*/ 923272 w 923272"/>
                <a:gd name="connsiteY4" fmla="*/ 751055 h 1029085"/>
                <a:gd name="connsiteX5" fmla="*/ 848774 w 923272"/>
                <a:gd name="connsiteY5" fmla="*/ 1029085 h 1029085"/>
                <a:gd name="connsiteX6" fmla="*/ 115427 w 923272"/>
                <a:gd name="connsiteY6" fmla="*/ 832585 h 1029085"/>
                <a:gd name="connsiteX7" fmla="*/ 64243 w 923272"/>
                <a:gd name="connsiteY7" fmla="*/ 807162 h 1029085"/>
                <a:gd name="connsiteX8" fmla="*/ 51121 w 923272"/>
                <a:gd name="connsiteY8" fmla="*/ 792073 h 1029085"/>
                <a:gd name="connsiteX9" fmla="*/ 46387 w 923272"/>
                <a:gd name="connsiteY9" fmla="*/ 788881 h 1029085"/>
                <a:gd name="connsiteX10" fmla="*/ 39629 w 923272"/>
                <a:gd name="connsiteY10" fmla="*/ 778858 h 1029085"/>
                <a:gd name="connsiteX11" fmla="*/ 28038 w 923272"/>
                <a:gd name="connsiteY11" fmla="*/ 765530 h 1029085"/>
                <a:gd name="connsiteX12" fmla="*/ 25324 w 923272"/>
                <a:gd name="connsiteY12" fmla="*/ 757640 h 1029085"/>
                <a:gd name="connsiteX13" fmla="*/ 12446 w 923272"/>
                <a:gd name="connsiteY13" fmla="*/ 738540 h 1029085"/>
                <a:gd name="connsiteX14" fmla="*/ 0 w 923272"/>
                <a:gd name="connsiteY14" fmla="*/ 676894 h 1029085"/>
                <a:gd name="connsiteX15" fmla="*/ 0 w 923272"/>
                <a:gd name="connsiteY15" fmla="*/ 158373 h 1029085"/>
                <a:gd name="connsiteX16" fmla="*/ 249813 w 923272"/>
                <a:gd name="connsiteY16" fmla="*/ 91440 h 1029085"/>
                <a:gd name="connsiteX0" fmla="*/ 158373 w 923272"/>
                <a:gd name="connsiteY0" fmla="*/ 0 h 1029085"/>
                <a:gd name="connsiteX1" fmla="*/ 270360 w 923272"/>
                <a:gd name="connsiteY1" fmla="*/ 46386 h 1029085"/>
                <a:gd name="connsiteX2" fmla="*/ 316746 w 923272"/>
                <a:gd name="connsiteY2" fmla="*/ 158373 h 1029085"/>
                <a:gd name="connsiteX3" fmla="*/ 316745 w 923272"/>
                <a:gd name="connsiteY3" fmla="*/ 588537 h 1029085"/>
                <a:gd name="connsiteX4" fmla="*/ 923272 w 923272"/>
                <a:gd name="connsiteY4" fmla="*/ 751055 h 1029085"/>
                <a:gd name="connsiteX5" fmla="*/ 848774 w 923272"/>
                <a:gd name="connsiteY5" fmla="*/ 1029085 h 1029085"/>
                <a:gd name="connsiteX6" fmla="*/ 115427 w 923272"/>
                <a:gd name="connsiteY6" fmla="*/ 832585 h 1029085"/>
                <a:gd name="connsiteX7" fmla="*/ 64243 w 923272"/>
                <a:gd name="connsiteY7" fmla="*/ 807162 h 1029085"/>
                <a:gd name="connsiteX8" fmla="*/ 51121 w 923272"/>
                <a:gd name="connsiteY8" fmla="*/ 792073 h 1029085"/>
                <a:gd name="connsiteX9" fmla="*/ 46387 w 923272"/>
                <a:gd name="connsiteY9" fmla="*/ 788881 h 1029085"/>
                <a:gd name="connsiteX10" fmla="*/ 39629 w 923272"/>
                <a:gd name="connsiteY10" fmla="*/ 778858 h 1029085"/>
                <a:gd name="connsiteX11" fmla="*/ 28038 w 923272"/>
                <a:gd name="connsiteY11" fmla="*/ 765530 h 1029085"/>
                <a:gd name="connsiteX12" fmla="*/ 25324 w 923272"/>
                <a:gd name="connsiteY12" fmla="*/ 757640 h 1029085"/>
                <a:gd name="connsiteX13" fmla="*/ 12446 w 923272"/>
                <a:gd name="connsiteY13" fmla="*/ 738540 h 1029085"/>
                <a:gd name="connsiteX14" fmla="*/ 0 w 923272"/>
                <a:gd name="connsiteY14" fmla="*/ 676894 h 1029085"/>
                <a:gd name="connsiteX15" fmla="*/ 0 w 923272"/>
                <a:gd name="connsiteY15" fmla="*/ 158373 h 1029085"/>
                <a:gd name="connsiteX0" fmla="*/ 270360 w 923272"/>
                <a:gd name="connsiteY0" fmla="*/ 0 h 982699"/>
                <a:gd name="connsiteX1" fmla="*/ 316746 w 923272"/>
                <a:gd name="connsiteY1" fmla="*/ 111987 h 982699"/>
                <a:gd name="connsiteX2" fmla="*/ 316745 w 923272"/>
                <a:gd name="connsiteY2" fmla="*/ 542151 h 982699"/>
                <a:gd name="connsiteX3" fmla="*/ 923272 w 923272"/>
                <a:gd name="connsiteY3" fmla="*/ 704669 h 982699"/>
                <a:gd name="connsiteX4" fmla="*/ 848774 w 923272"/>
                <a:gd name="connsiteY4" fmla="*/ 982699 h 982699"/>
                <a:gd name="connsiteX5" fmla="*/ 115427 w 923272"/>
                <a:gd name="connsiteY5" fmla="*/ 786199 h 982699"/>
                <a:gd name="connsiteX6" fmla="*/ 64243 w 923272"/>
                <a:gd name="connsiteY6" fmla="*/ 760776 h 982699"/>
                <a:gd name="connsiteX7" fmla="*/ 51121 w 923272"/>
                <a:gd name="connsiteY7" fmla="*/ 745687 h 982699"/>
                <a:gd name="connsiteX8" fmla="*/ 46387 w 923272"/>
                <a:gd name="connsiteY8" fmla="*/ 742495 h 982699"/>
                <a:gd name="connsiteX9" fmla="*/ 39629 w 923272"/>
                <a:gd name="connsiteY9" fmla="*/ 732472 h 982699"/>
                <a:gd name="connsiteX10" fmla="*/ 28038 w 923272"/>
                <a:gd name="connsiteY10" fmla="*/ 719144 h 982699"/>
                <a:gd name="connsiteX11" fmla="*/ 25324 w 923272"/>
                <a:gd name="connsiteY11" fmla="*/ 711254 h 982699"/>
                <a:gd name="connsiteX12" fmla="*/ 12446 w 923272"/>
                <a:gd name="connsiteY12" fmla="*/ 692154 h 982699"/>
                <a:gd name="connsiteX13" fmla="*/ 0 w 923272"/>
                <a:gd name="connsiteY13" fmla="*/ 630508 h 982699"/>
                <a:gd name="connsiteX14" fmla="*/ 0 w 923272"/>
                <a:gd name="connsiteY14" fmla="*/ 111987 h 982699"/>
                <a:gd name="connsiteX0" fmla="*/ 316746 w 923272"/>
                <a:gd name="connsiteY0" fmla="*/ 0 h 870712"/>
                <a:gd name="connsiteX1" fmla="*/ 316745 w 923272"/>
                <a:gd name="connsiteY1" fmla="*/ 430164 h 870712"/>
                <a:gd name="connsiteX2" fmla="*/ 923272 w 923272"/>
                <a:gd name="connsiteY2" fmla="*/ 592682 h 870712"/>
                <a:gd name="connsiteX3" fmla="*/ 848774 w 923272"/>
                <a:gd name="connsiteY3" fmla="*/ 870712 h 870712"/>
                <a:gd name="connsiteX4" fmla="*/ 115427 w 923272"/>
                <a:gd name="connsiteY4" fmla="*/ 674212 h 870712"/>
                <a:gd name="connsiteX5" fmla="*/ 64243 w 923272"/>
                <a:gd name="connsiteY5" fmla="*/ 648789 h 870712"/>
                <a:gd name="connsiteX6" fmla="*/ 51121 w 923272"/>
                <a:gd name="connsiteY6" fmla="*/ 633700 h 870712"/>
                <a:gd name="connsiteX7" fmla="*/ 46387 w 923272"/>
                <a:gd name="connsiteY7" fmla="*/ 630508 h 870712"/>
                <a:gd name="connsiteX8" fmla="*/ 39629 w 923272"/>
                <a:gd name="connsiteY8" fmla="*/ 620485 h 870712"/>
                <a:gd name="connsiteX9" fmla="*/ 28038 w 923272"/>
                <a:gd name="connsiteY9" fmla="*/ 607157 h 870712"/>
                <a:gd name="connsiteX10" fmla="*/ 25324 w 923272"/>
                <a:gd name="connsiteY10" fmla="*/ 599267 h 870712"/>
                <a:gd name="connsiteX11" fmla="*/ 12446 w 923272"/>
                <a:gd name="connsiteY11" fmla="*/ 580167 h 870712"/>
                <a:gd name="connsiteX12" fmla="*/ 0 w 923272"/>
                <a:gd name="connsiteY12" fmla="*/ 518521 h 870712"/>
                <a:gd name="connsiteX13" fmla="*/ 0 w 923272"/>
                <a:gd name="connsiteY13" fmla="*/ 0 h 870712"/>
                <a:gd name="connsiteX0" fmla="*/ 323839 w 930365"/>
                <a:gd name="connsiteY0" fmla="*/ 106446 h 977158"/>
                <a:gd name="connsiteX1" fmla="*/ 323838 w 930365"/>
                <a:gd name="connsiteY1" fmla="*/ 536610 h 977158"/>
                <a:gd name="connsiteX2" fmla="*/ 930365 w 930365"/>
                <a:gd name="connsiteY2" fmla="*/ 699128 h 977158"/>
                <a:gd name="connsiteX3" fmla="*/ 855867 w 930365"/>
                <a:gd name="connsiteY3" fmla="*/ 977158 h 977158"/>
                <a:gd name="connsiteX4" fmla="*/ 122520 w 930365"/>
                <a:gd name="connsiteY4" fmla="*/ 780658 h 977158"/>
                <a:gd name="connsiteX5" fmla="*/ 71336 w 930365"/>
                <a:gd name="connsiteY5" fmla="*/ 755235 h 977158"/>
                <a:gd name="connsiteX6" fmla="*/ 58214 w 930365"/>
                <a:gd name="connsiteY6" fmla="*/ 740146 h 977158"/>
                <a:gd name="connsiteX7" fmla="*/ 53480 w 930365"/>
                <a:gd name="connsiteY7" fmla="*/ 736954 h 977158"/>
                <a:gd name="connsiteX8" fmla="*/ 46722 w 930365"/>
                <a:gd name="connsiteY8" fmla="*/ 726931 h 977158"/>
                <a:gd name="connsiteX9" fmla="*/ 35131 w 930365"/>
                <a:gd name="connsiteY9" fmla="*/ 713603 h 977158"/>
                <a:gd name="connsiteX10" fmla="*/ 32417 w 930365"/>
                <a:gd name="connsiteY10" fmla="*/ 705713 h 977158"/>
                <a:gd name="connsiteX11" fmla="*/ 19539 w 930365"/>
                <a:gd name="connsiteY11" fmla="*/ 686613 h 977158"/>
                <a:gd name="connsiteX12" fmla="*/ 7093 w 930365"/>
                <a:gd name="connsiteY12" fmla="*/ 624967 h 977158"/>
                <a:gd name="connsiteX13" fmla="*/ 0 w 930365"/>
                <a:gd name="connsiteY13" fmla="*/ 0 h 9771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930365" h="977158">
                  <a:moveTo>
                    <a:pt x="323839" y="106446"/>
                  </a:moveTo>
                  <a:cubicBezTo>
                    <a:pt x="323839" y="249834"/>
                    <a:pt x="323838" y="393222"/>
                    <a:pt x="323838" y="536610"/>
                  </a:cubicBezTo>
                  <a:lnTo>
                    <a:pt x="930365" y="699128"/>
                  </a:lnTo>
                  <a:lnTo>
                    <a:pt x="855867" y="977158"/>
                  </a:lnTo>
                  <a:lnTo>
                    <a:pt x="122520" y="780658"/>
                  </a:lnTo>
                  <a:cubicBezTo>
                    <a:pt x="103326" y="775516"/>
                    <a:pt x="86083" y="766726"/>
                    <a:pt x="71336" y="755235"/>
                  </a:cubicBezTo>
                  <a:lnTo>
                    <a:pt x="58214" y="740146"/>
                  </a:lnTo>
                  <a:lnTo>
                    <a:pt x="53480" y="736954"/>
                  </a:lnTo>
                  <a:lnTo>
                    <a:pt x="46722" y="726931"/>
                  </a:lnTo>
                  <a:lnTo>
                    <a:pt x="35131" y="713603"/>
                  </a:lnTo>
                  <a:lnTo>
                    <a:pt x="32417" y="705713"/>
                  </a:lnTo>
                  <a:lnTo>
                    <a:pt x="19539" y="686613"/>
                  </a:lnTo>
                  <a:cubicBezTo>
                    <a:pt x="11525" y="667665"/>
                    <a:pt x="7093" y="646833"/>
                    <a:pt x="7093" y="624967"/>
                  </a:cubicBezTo>
                  <a:cubicBezTo>
                    <a:pt x="4729" y="416645"/>
                    <a:pt x="2364" y="208322"/>
                    <a:pt x="0" y="0"/>
                  </a:cubicBezTo>
                </a:path>
              </a:pathLst>
            </a:custGeom>
            <a:solidFill>
              <a:schemeClr val="accent5">
                <a:lumMod val="50000"/>
              </a:schemeClr>
            </a:solidFill>
            <a:ln w="5715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D8E7B9ED-A4AD-267F-DB2C-8DCD7203C500}"/>
                </a:ext>
              </a:extLst>
            </p:cNvPr>
            <p:cNvSpPr/>
            <p:nvPr/>
          </p:nvSpPr>
          <p:spPr bwMode="auto">
            <a:xfrm>
              <a:off x="-9778195" y="8197103"/>
              <a:ext cx="425450" cy="203200"/>
            </a:xfrm>
            <a:custGeom>
              <a:avLst/>
              <a:gdLst>
                <a:gd name="connsiteX0" fmla="*/ 0 w 425450"/>
                <a:gd name="connsiteY0" fmla="*/ 0 h 203200"/>
                <a:gd name="connsiteX1" fmla="*/ 0 w 425450"/>
                <a:gd name="connsiteY1" fmla="*/ 0 h 203200"/>
                <a:gd name="connsiteX2" fmla="*/ 368300 w 425450"/>
                <a:gd name="connsiteY2" fmla="*/ 203200 h 203200"/>
                <a:gd name="connsiteX3" fmla="*/ 425450 w 425450"/>
                <a:gd name="connsiteY3" fmla="*/ 57150 h 203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25450" h="203200">
                  <a:moveTo>
                    <a:pt x="0" y="0"/>
                  </a:moveTo>
                  <a:lnTo>
                    <a:pt x="0" y="0"/>
                  </a:lnTo>
                  <a:lnTo>
                    <a:pt x="368300" y="203200"/>
                  </a:lnTo>
                  <a:lnTo>
                    <a:pt x="425450" y="57150"/>
                  </a:lnTo>
                </a:path>
              </a:pathLst>
            </a:custGeom>
            <a:solidFill>
              <a:schemeClr val="accent5">
                <a:lumMod val="50000"/>
              </a:schemeClr>
            </a:solidFill>
            <a:ln w="57150" cap="rnd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367AC6D5-D790-0457-4147-54FD824B38DE}"/>
                </a:ext>
              </a:extLst>
            </p:cNvPr>
            <p:cNvSpPr/>
            <p:nvPr/>
          </p:nvSpPr>
          <p:spPr bwMode="auto">
            <a:xfrm>
              <a:off x="-10285950" y="6331470"/>
              <a:ext cx="1402300" cy="788549"/>
            </a:xfrm>
            <a:custGeom>
              <a:avLst/>
              <a:gdLst>
                <a:gd name="connsiteX0" fmla="*/ 757586 w 1522671"/>
                <a:gd name="connsiteY0" fmla="*/ 0 h 856236"/>
                <a:gd name="connsiteX1" fmla="*/ 1522671 w 1522671"/>
                <a:gd name="connsiteY1" fmla="*/ 765085 h 856236"/>
                <a:gd name="connsiteX2" fmla="*/ 1519381 w 1522671"/>
                <a:gd name="connsiteY2" fmla="*/ 797717 h 856236"/>
                <a:gd name="connsiteX3" fmla="*/ 1243574 w 1522671"/>
                <a:gd name="connsiteY3" fmla="*/ 840692 h 856236"/>
                <a:gd name="connsiteX4" fmla="*/ 936394 w 1522671"/>
                <a:gd name="connsiteY4" fmla="*/ 856236 h 856236"/>
                <a:gd name="connsiteX5" fmla="*/ 84198 w 1522671"/>
                <a:gd name="connsiteY5" fmla="*/ 725572 h 856236"/>
                <a:gd name="connsiteX6" fmla="*/ 0 w 1522671"/>
                <a:gd name="connsiteY6" fmla="*/ 690701 h 856236"/>
                <a:gd name="connsiteX7" fmla="*/ 8045 w 1522671"/>
                <a:gd name="connsiteY7" fmla="*/ 610894 h 856236"/>
                <a:gd name="connsiteX8" fmla="*/ 757586 w 1522671"/>
                <a:gd name="connsiteY8" fmla="*/ 0 h 856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522671" h="856236">
                  <a:moveTo>
                    <a:pt x="757586" y="0"/>
                  </a:moveTo>
                  <a:cubicBezTo>
                    <a:pt x="1180131" y="0"/>
                    <a:pt x="1522671" y="342540"/>
                    <a:pt x="1522671" y="765085"/>
                  </a:cubicBezTo>
                  <a:lnTo>
                    <a:pt x="1519381" y="797717"/>
                  </a:lnTo>
                  <a:lnTo>
                    <a:pt x="1243574" y="840692"/>
                  </a:lnTo>
                  <a:cubicBezTo>
                    <a:pt x="1144352" y="850884"/>
                    <a:pt x="1041618" y="856236"/>
                    <a:pt x="936394" y="856236"/>
                  </a:cubicBezTo>
                  <a:cubicBezTo>
                    <a:pt x="620721" y="856236"/>
                    <a:pt x="327462" y="808067"/>
                    <a:pt x="84198" y="725572"/>
                  </a:cubicBezTo>
                  <a:lnTo>
                    <a:pt x="0" y="690701"/>
                  </a:lnTo>
                  <a:lnTo>
                    <a:pt x="8045" y="610894"/>
                  </a:lnTo>
                  <a:cubicBezTo>
                    <a:pt x="79386" y="262257"/>
                    <a:pt x="387859" y="0"/>
                    <a:pt x="757586" y="0"/>
                  </a:cubicBezTo>
                  <a:close/>
                </a:path>
              </a:pathLst>
            </a:custGeom>
            <a:solidFill>
              <a:srgbClr val="FFFF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F949A013-76C7-45FC-A88E-FECE4A8A9C91}"/>
              </a:ext>
            </a:extLst>
          </p:cNvPr>
          <p:cNvSpPr txBox="1"/>
          <p:nvPr/>
        </p:nvSpPr>
        <p:spPr>
          <a:xfrm>
            <a:off x="401532" y="368660"/>
            <a:ext cx="9026675" cy="247291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必ず蛇口の元栓を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閉めたか確認すること</a:t>
            </a:r>
            <a:r>
              <a:rPr lang="en-US" altLang="ja-JP" sz="8800" dirty="0">
                <a:ln w="38100">
                  <a:noFill/>
                </a:ln>
                <a:effectLst/>
              </a:rPr>
              <a:t>!!</a:t>
            </a:r>
            <a:endParaRPr lang="ja-JP" altLang="en-US" sz="88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51970971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960</TotalTime>
  <Words>70</Words>
  <Application>Microsoft Office PowerPoint</Application>
  <PresentationFormat>A4 210 x 297 mm</PresentationFormat>
  <Paragraphs>21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必ず蛇口の元栓を閉めたか確認することの貼り紙</dc:title>
  <dc:subject>必ず蛇口の元栓を閉めたか確認することの貼り紙</dc:subject>
  <dc:creator>でじけろお</dc:creator>
  <cp:lastModifiedBy>Keroo</cp:lastModifiedBy>
  <cp:revision>1</cp:revision>
  <dcterms:created xsi:type="dcterms:W3CDTF">2014-12-04T06:28:23Z</dcterms:created>
  <dcterms:modified xsi:type="dcterms:W3CDTF">2025-08-23T08:29:28Z</dcterms:modified>
  <cp:version>1</cp:version>
</cp:coreProperties>
</file>

<file path=docProps/thumbnail.jpeg>
</file>